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6" r:id="rId4"/>
  </p:sldMasterIdLst>
  <p:notesMasterIdLst>
    <p:notesMasterId r:id="rId40"/>
  </p:notesMasterIdLst>
  <p:handoutMasterIdLst>
    <p:handoutMasterId r:id="rId41"/>
  </p:handoutMasterIdLst>
  <p:sldIdLst>
    <p:sldId id="2147479194" r:id="rId5"/>
    <p:sldId id="2147479195" r:id="rId6"/>
    <p:sldId id="2147479196" r:id="rId7"/>
    <p:sldId id="2147479197" r:id="rId8"/>
    <p:sldId id="2147479198" r:id="rId9"/>
    <p:sldId id="2147479224" r:id="rId10"/>
    <p:sldId id="2147479199" r:id="rId11"/>
    <p:sldId id="2147479200" r:id="rId12"/>
    <p:sldId id="2147479233" r:id="rId13"/>
    <p:sldId id="2147479234" r:id="rId14"/>
    <p:sldId id="2147479235" r:id="rId15"/>
    <p:sldId id="2147479201" r:id="rId16"/>
    <p:sldId id="2147479232" r:id="rId17"/>
    <p:sldId id="2147479206" r:id="rId18"/>
    <p:sldId id="2147479221" r:id="rId19"/>
    <p:sldId id="2147479227" r:id="rId20"/>
    <p:sldId id="2147479213" r:id="rId21"/>
    <p:sldId id="2147479214" r:id="rId22"/>
    <p:sldId id="2147479248" r:id="rId23"/>
    <p:sldId id="2147479249" r:id="rId24"/>
    <p:sldId id="2147479263" r:id="rId25"/>
    <p:sldId id="2147479231" r:id="rId26"/>
    <p:sldId id="2147479236" r:id="rId27"/>
    <p:sldId id="2147479237" r:id="rId28"/>
    <p:sldId id="2147479238" r:id="rId29"/>
    <p:sldId id="2147479253" r:id="rId30"/>
    <p:sldId id="2147479269" r:id="rId31"/>
    <p:sldId id="2147479254" r:id="rId32"/>
    <p:sldId id="2147479255" r:id="rId33"/>
    <p:sldId id="2147479239" r:id="rId34"/>
    <p:sldId id="2147479240" r:id="rId35"/>
    <p:sldId id="2147479257" r:id="rId36"/>
    <p:sldId id="2147479256" r:id="rId37"/>
    <p:sldId id="2147479258" r:id="rId38"/>
    <p:sldId id="214747925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EC20E35-A176-4012-BC5E-935CFFF8708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39" autoAdjust="0"/>
  </p:normalViewPr>
  <p:slideViewPr>
    <p:cSldViewPr snapToGrid="0">
      <p:cViewPr varScale="1">
        <p:scale>
          <a:sx n="63" d="100"/>
          <a:sy n="63" d="100"/>
        </p:scale>
        <p:origin x="804" y="56"/>
      </p:cViewPr>
      <p:guideLst/>
    </p:cSldViewPr>
  </p:slideViewPr>
  <p:outlineViewPr>
    <p:cViewPr>
      <p:scale>
        <a:sx n="33" d="100"/>
        <a:sy n="33" d="100"/>
      </p:scale>
      <p:origin x="0" y="-19659"/>
    </p:cViewPr>
  </p:outlineViewPr>
  <p:notesTextViewPr>
    <p:cViewPr>
      <p:scale>
        <a:sx n="125" d="100"/>
        <a:sy n="125" d="100"/>
      </p:scale>
      <p:origin x="0" y="0"/>
    </p:cViewPr>
  </p:notesTextViewPr>
  <p:sorterViewPr>
    <p:cViewPr varScale="1">
      <p:scale>
        <a:sx n="1" d="1"/>
        <a:sy n="1" d="1"/>
      </p:scale>
      <p:origin x="0" y="0"/>
    </p:cViewPr>
  </p:sorterViewPr>
  <p:notesViewPr>
    <p:cSldViewPr snapToGrid="0">
      <p:cViewPr>
        <p:scale>
          <a:sx n="86" d="100"/>
          <a:sy n="86" d="100"/>
        </p:scale>
        <p:origin x="6440" y="22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0F5A08-7575-F725-BFF1-D935F90F92AC}"/>
              </a:ext>
            </a:extLst>
          </p:cNvPr>
          <p:cNvSpPr>
            <a:spLocks noGrp="1"/>
          </p:cNvSpPr>
          <p:nvPr>
            <p:ph type="dt" sz="quarter" idx="1"/>
          </p:nvPr>
        </p:nvSpPr>
        <p:spPr>
          <a:xfrm>
            <a:off x="2743200" y="8778240"/>
            <a:ext cx="685800" cy="186772"/>
          </a:xfrm>
          <a:prstGeom prst="rect">
            <a:avLst/>
          </a:prstGeom>
        </p:spPr>
        <p:txBody>
          <a:bodyPr vert="horz" lIns="0" tIns="0" rIns="0" bIns="0" rtlCol="0" anchor="ctr"/>
          <a:lstStyle>
            <a:lvl1pPr algn="r">
              <a:defRPr sz="1200"/>
            </a:lvl1pPr>
          </a:lstStyle>
          <a:p>
            <a:pPr algn="l"/>
            <a:fld id="{29AC45B9-84CC-40E1-828C-10F71E33992E}" type="datetimeFigureOut">
              <a:rPr lang="en-US" sz="700" smtClean="0"/>
              <a:pPr algn="l"/>
              <a:t>3/4/2025</a:t>
            </a:fld>
            <a:endParaRPr lang="en-US" sz="700" dirty="0"/>
          </a:p>
        </p:txBody>
      </p:sp>
      <p:sp>
        <p:nvSpPr>
          <p:cNvPr id="4" name="Footer Placeholder 3">
            <a:extLst>
              <a:ext uri="{FF2B5EF4-FFF2-40B4-BE49-F238E27FC236}">
                <a16:creationId xmlns:a16="http://schemas.microsoft.com/office/drawing/2014/main" id="{37A56218-DB2F-0418-99B8-6A1ACC2C9AFC}"/>
              </a:ext>
            </a:extLst>
          </p:cNvPr>
          <p:cNvSpPr>
            <a:spLocks noGrp="1"/>
          </p:cNvSpPr>
          <p:nvPr>
            <p:ph type="ftr" sz="quarter" idx="2"/>
          </p:nvPr>
        </p:nvSpPr>
        <p:spPr>
          <a:xfrm>
            <a:off x="1005840" y="8778240"/>
            <a:ext cx="1645920" cy="186772"/>
          </a:xfrm>
          <a:prstGeom prst="rect">
            <a:avLst/>
          </a:prstGeom>
        </p:spPr>
        <p:txBody>
          <a:bodyPr vert="horz" lIns="0" tIns="0" rIns="0" bIns="0" rtlCol="0" anchor="ctr"/>
          <a:lstStyle>
            <a:lvl1pPr algn="l">
              <a:defRPr sz="1200"/>
            </a:lvl1pPr>
          </a:lstStyle>
          <a:p>
            <a:r>
              <a:rPr lang="en-US" sz="700" dirty="0"/>
              <a:t>© 2024 Cognizant | Private</a:t>
            </a:r>
          </a:p>
        </p:txBody>
      </p:sp>
      <p:sp>
        <p:nvSpPr>
          <p:cNvPr id="5" name="Slide Number Placeholder 4">
            <a:extLst>
              <a:ext uri="{FF2B5EF4-FFF2-40B4-BE49-F238E27FC236}">
                <a16:creationId xmlns:a16="http://schemas.microsoft.com/office/drawing/2014/main" id="{E623B4F1-BEDD-220B-3FE3-DF0A0400F465}"/>
              </a:ext>
            </a:extLst>
          </p:cNvPr>
          <p:cNvSpPr>
            <a:spLocks noGrp="1"/>
          </p:cNvSpPr>
          <p:nvPr>
            <p:ph type="sldNum" sz="quarter" idx="3"/>
          </p:nvPr>
        </p:nvSpPr>
        <p:spPr>
          <a:xfrm>
            <a:off x="457200" y="8778240"/>
            <a:ext cx="457200" cy="186772"/>
          </a:xfrm>
          <a:prstGeom prst="rect">
            <a:avLst/>
          </a:prstGeom>
        </p:spPr>
        <p:txBody>
          <a:bodyPr vert="horz" lIns="0" tIns="0" rIns="0" bIns="0" rtlCol="0" anchor="ctr"/>
          <a:lstStyle>
            <a:lvl1pPr algn="r">
              <a:defRPr sz="1200"/>
            </a:lvl1pPr>
          </a:lstStyle>
          <a:p>
            <a:pPr algn="l"/>
            <a:fld id="{885E0265-FDA2-4E8C-937F-39DAB9288447}" type="slidenum">
              <a:rPr lang="en-US" sz="700" smtClean="0"/>
              <a:pPr algn="l"/>
              <a:t>‹#›</a:t>
            </a:fld>
            <a:endParaRPr lang="en-US" sz="700" dirty="0"/>
          </a:p>
        </p:txBody>
      </p:sp>
      <p:pic>
        <p:nvPicPr>
          <p:cNvPr id="6" name="Cognizant Logo_rgb_pos_2023">
            <a:extLst>
              <a:ext uri="{FF2B5EF4-FFF2-40B4-BE49-F238E27FC236}">
                <a16:creationId xmlns:a16="http://schemas.microsoft.com/office/drawing/2014/main" id="{77CDF549-6216-3CBB-4649-15E94847D7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Tree>
    <p:extLst>
      <p:ext uri="{BB962C8B-B14F-4D97-AF65-F5344CB8AC3E}">
        <p14:creationId xmlns:p14="http://schemas.microsoft.com/office/powerpoint/2010/main" val="2023093806"/>
      </p:ext>
    </p:extLst>
  </p:cSld>
  <p:clrMap bg1="lt1" tx1="dk1" bg2="lt2" tx2="dk2" accent1="accent1" accent2="accent2" accent3="accent3" accent4="accent4" accent5="accent5" accent6="accent6" hlink="hlink" folHlink="folHlink"/>
  <p:hf dt="0"/>
  <p:extLst>
    <p:ext uri="{56416CCD-93CA-4268-BC5B-53C4BB910035}">
      <p15:sldGuideLst xmlns:p15="http://schemas.microsoft.com/office/powerpoint/2012/main">
        <p15:guide id="1" orient="horz" pos="288" userDrawn="1">
          <p15:clr>
            <a:srgbClr val="F26B43"/>
          </p15:clr>
        </p15:guide>
        <p15:guide id="2" pos="4008" userDrawn="1">
          <p15:clr>
            <a:srgbClr val="F26B43"/>
          </p15:clr>
        </p15:guide>
        <p15:guide id="3" pos="28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2743200" y="8778240"/>
            <a:ext cx="685800" cy="182880"/>
          </a:xfrm>
          <a:prstGeom prst="rect">
            <a:avLst/>
          </a:prstGeom>
        </p:spPr>
        <p:txBody>
          <a:bodyPr vert="horz" lIns="0" tIns="0" rIns="0" bIns="0" rtlCol="0" anchor="ctr"/>
          <a:lstStyle>
            <a:lvl1pPr algn="just">
              <a:defRPr sz="700">
                <a:solidFill>
                  <a:schemeClr val="tx1"/>
                </a:solidFill>
              </a:defRPr>
            </a:lvl1pPr>
          </a:lstStyle>
          <a:p>
            <a:fld id="{77F90463-ABF8-694C-8BD0-274F394D1536}" type="datetimeFigureOut">
              <a:rPr lang="en-US" smtClean="0"/>
              <a:pPr/>
              <a:t>3/4/2025</a:t>
            </a:fld>
            <a:endParaRPr lang="en-US" dirty="0"/>
          </a:p>
        </p:txBody>
      </p:sp>
      <p:sp>
        <p:nvSpPr>
          <p:cNvPr id="4" name="Slide Image Placeholder 3"/>
          <p:cNvSpPr>
            <a:spLocks noGrp="1" noRot="1" noChangeAspect="1"/>
          </p:cNvSpPr>
          <p:nvPr>
            <p:ph type="sldImg" idx="2"/>
          </p:nvPr>
        </p:nvSpPr>
        <p:spPr>
          <a:xfrm>
            <a:off x="685800" y="685800"/>
            <a:ext cx="5486400" cy="3086100"/>
          </a:xfrm>
          <a:prstGeom prst="rect">
            <a:avLst/>
          </a:prstGeom>
          <a:noFill/>
          <a:ln w="6350">
            <a:solidFill>
              <a:schemeClr val="accent6"/>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003766"/>
            <a:ext cx="5486400" cy="4572000"/>
          </a:xfrm>
          <a:prstGeom prst="rect">
            <a:avLst/>
          </a:prstGeom>
        </p:spPr>
        <p:txBody>
          <a:bodyPr vert="horz" lIns="0" tIns="0" rIns="0" bIns="0" numCol="2" spcCol="45720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Footer Placeholder 5"/>
          <p:cNvSpPr>
            <a:spLocks noGrp="1"/>
          </p:cNvSpPr>
          <p:nvPr>
            <p:ph type="ftr" sz="quarter" idx="4"/>
          </p:nvPr>
        </p:nvSpPr>
        <p:spPr>
          <a:xfrm>
            <a:off x="1005839" y="8778240"/>
            <a:ext cx="1645920" cy="182880"/>
          </a:xfrm>
          <a:prstGeom prst="rect">
            <a:avLst/>
          </a:prstGeom>
        </p:spPr>
        <p:txBody>
          <a:bodyPr vert="horz" lIns="0" tIns="0" rIns="0" bIns="0" rtlCol="0" anchor="ctr"/>
          <a:lstStyle>
            <a:lvl1pPr algn="l">
              <a:defRPr sz="700">
                <a:solidFill>
                  <a:schemeClr val="tx1"/>
                </a:solidFill>
              </a:defRPr>
            </a:lvl1pPr>
          </a:lstStyle>
          <a:p>
            <a:r>
              <a:rPr lang="en-US" dirty="0"/>
              <a:t>© 2024 Cognizant | Private</a:t>
            </a:r>
          </a:p>
        </p:txBody>
      </p:sp>
      <p:sp>
        <p:nvSpPr>
          <p:cNvPr id="7" name="Slide Number Placeholder 6"/>
          <p:cNvSpPr>
            <a:spLocks noGrp="1"/>
          </p:cNvSpPr>
          <p:nvPr>
            <p:ph type="sldNum" sz="quarter" idx="5"/>
          </p:nvPr>
        </p:nvSpPr>
        <p:spPr>
          <a:xfrm>
            <a:off x="457200" y="8778240"/>
            <a:ext cx="457200" cy="182880"/>
          </a:xfrm>
          <a:prstGeom prst="rect">
            <a:avLst/>
          </a:prstGeom>
        </p:spPr>
        <p:txBody>
          <a:bodyPr vert="horz" lIns="0" tIns="0" rIns="0" bIns="0" rtlCol="0" anchor="ctr"/>
          <a:lstStyle>
            <a:lvl1pPr algn="l">
              <a:defRPr sz="700">
                <a:solidFill>
                  <a:schemeClr val="tx1"/>
                </a:solidFill>
              </a:defRPr>
            </a:lvl1pPr>
          </a:lstStyle>
          <a:p>
            <a:fld id="{3B1EFD08-C94F-6048-8AD6-4B7ED2EB73E5}" type="slidenum">
              <a:rPr lang="en-US" smtClean="0"/>
              <a:pPr/>
              <a:t>‹#›</a:t>
            </a:fld>
            <a:endParaRPr lang="en-US" dirty="0"/>
          </a:p>
        </p:txBody>
      </p:sp>
      <p:pic>
        <p:nvPicPr>
          <p:cNvPr id="14" name="Cognizant Logo_rgb_pos_2023">
            <a:extLst>
              <a:ext uri="{FF2B5EF4-FFF2-40B4-BE49-F238E27FC236}">
                <a16:creationId xmlns:a16="http://schemas.microsoft.com/office/drawing/2014/main" id="{A2974059-71CF-4B2E-674F-C2960C7D06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
        <p:nvSpPr>
          <p:cNvPr id="9" name="TextBox 8">
            <a:extLst>
              <a:ext uri="{FF2B5EF4-FFF2-40B4-BE49-F238E27FC236}">
                <a16:creationId xmlns:a16="http://schemas.microsoft.com/office/drawing/2014/main" id="{A173F526-7A43-BDC0-E786-AC0B86C66A25}"/>
              </a:ext>
            </a:extLst>
          </p:cNvPr>
          <p:cNvSpPr txBox="1"/>
          <p:nvPr/>
        </p:nvSpPr>
        <p:spPr>
          <a:xfrm>
            <a:off x="7246125" y="4003766"/>
            <a:ext cx="2779024" cy="1061829"/>
          </a:xfrm>
          <a:prstGeom prst="rect">
            <a:avLst/>
          </a:prstGeom>
          <a:solidFill>
            <a:schemeClr val="accent6"/>
          </a:solidFill>
        </p:spPr>
        <p:txBody>
          <a:bodyPr wrap="square" rtlCol="0">
            <a:spAutoFit/>
          </a:bodyPr>
          <a:lstStyle/>
          <a:p>
            <a:r>
              <a:rPr lang="en-US" sz="1050" dirty="0">
                <a:solidFill>
                  <a:schemeClr val="tx1"/>
                </a:solidFill>
              </a:rPr>
              <a:t>Speaker Notes will automatically appear in the text box on the page. To design the handout page differently, insert any additional text boxes and graphics as needed, and move the Speaker Notes box off of the page, but do not delete it. </a:t>
            </a:r>
          </a:p>
        </p:txBody>
      </p:sp>
    </p:spTree>
    <p:extLst>
      <p:ext uri="{BB962C8B-B14F-4D97-AF65-F5344CB8AC3E}">
        <p14:creationId xmlns:p14="http://schemas.microsoft.com/office/powerpoint/2010/main" val="3393915420"/>
      </p:ext>
    </p:extLst>
  </p:cSld>
  <p:clrMap bg1="lt1" tx1="dk1" bg2="lt2" tx2="dk2" accent1="accent1" accent2="accent2" accent3="accent3" accent4="accent4" accent5="accent5" accent6="accent6" hlink="hlink" folHlink="folHlink"/>
  <p:hf dt="0"/>
  <p:notesStyle>
    <a:lvl1pPr marL="0" algn="l" defTabSz="914400" rtl="0" eaLnBrk="1" latinLnBrk="0" hangingPunct="1">
      <a:spcBef>
        <a:spcPts val="900"/>
      </a:spcBef>
      <a:defRPr sz="1050" kern="1200">
        <a:solidFill>
          <a:schemeClr val="tx1"/>
        </a:solidFill>
        <a:latin typeface="+mn-lt"/>
        <a:ea typeface="+mn-ea"/>
        <a:cs typeface="+mn-cs"/>
      </a:defRPr>
    </a:lvl1pPr>
    <a:lvl2pPr marL="231775"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2pPr>
    <a:lvl3pPr marL="411480"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3pPr>
    <a:lvl4pPr marL="573088" indent="-12700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4pPr>
    <a:lvl5pPr marL="1828800" algn="l" defTabSz="914400" rtl="0" eaLnBrk="1" latinLnBrk="0" hangingPunct="1">
      <a:spcBef>
        <a:spcPts val="900"/>
      </a:spcBef>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432" userDrawn="1">
          <p15:clr>
            <a:srgbClr val="F26B43"/>
          </p15:clr>
        </p15:guide>
        <p15:guide id="3" pos="3888" userDrawn="1">
          <p15:clr>
            <a:srgbClr val="F26B43"/>
          </p15:clr>
        </p15:guide>
        <p15:guide id="4" orient="horz" pos="432" userDrawn="1">
          <p15:clr>
            <a:srgbClr val="F26B43"/>
          </p15:clr>
        </p15:guide>
        <p15:guide id="5" pos="2064" userDrawn="1">
          <p15:clr>
            <a:srgbClr val="F26B43"/>
          </p15:clr>
        </p15:guide>
        <p15:guide id="6" pos="225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AD61830B-85AB-908F-E819-D770B13C7699}"/>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5F2BB85D-C5E9-56A1-5B2C-F294052461D5}"/>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0FFF4630-F4DE-449C-EDFB-181F737A1EDF}"/>
              </a:ext>
            </a:extLst>
          </p:cNvPr>
          <p:cNvSpPr>
            <a:spLocks noGrp="1"/>
          </p:cNvSpPr>
          <p:nvPr>
            <p:ph type="sldNum" sz="quarter" idx="5"/>
          </p:nvPr>
        </p:nvSpPr>
        <p:spPr/>
        <p:txBody>
          <a:bodyPr/>
          <a:lstStyle/>
          <a:p>
            <a:fld id="{3B1EFD08-C94F-6048-8AD6-4B7ED2EB73E5}" type="slidenum">
              <a:rPr lang="en-US" smtClean="0"/>
              <a:pPr/>
              <a:t>1</a:t>
            </a:fld>
            <a:endParaRPr lang="en-US" dirty="0"/>
          </a:p>
        </p:txBody>
      </p:sp>
    </p:spTree>
    <p:extLst>
      <p:ext uri="{BB962C8B-B14F-4D97-AF65-F5344CB8AC3E}">
        <p14:creationId xmlns:p14="http://schemas.microsoft.com/office/powerpoint/2010/main" val="580408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E5116-837C-A844-2246-F6119A0DF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52507-6F80-7056-A76E-C261E3B90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38B601-1554-8200-837F-B7D68F461EB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7E1B84D-6730-EC2E-4E34-995660C3CEE0}"/>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8EB06C51-262A-9D03-566E-2D23081246B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F434023-A09E-D308-87F5-25276B886439}"/>
              </a:ext>
            </a:extLst>
          </p:cNvPr>
          <p:cNvSpPr>
            <a:spLocks noGrp="1"/>
          </p:cNvSpPr>
          <p:nvPr>
            <p:ph type="sldNum" sz="quarter" idx="5"/>
          </p:nvPr>
        </p:nvSpPr>
        <p:spPr/>
        <p:txBody>
          <a:bodyPr/>
          <a:lstStyle/>
          <a:p>
            <a:fld id="{3B1EFD08-C94F-6048-8AD6-4B7ED2EB73E5}" type="slidenum">
              <a:rPr lang="en-US" smtClean="0"/>
              <a:pPr/>
              <a:t>11</a:t>
            </a:fld>
            <a:endParaRPr lang="en-US"/>
          </a:p>
        </p:txBody>
      </p:sp>
    </p:spTree>
    <p:extLst>
      <p:ext uri="{BB962C8B-B14F-4D97-AF65-F5344CB8AC3E}">
        <p14:creationId xmlns:p14="http://schemas.microsoft.com/office/powerpoint/2010/main" val="504303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071B-D1BC-6050-AD5C-D83F300581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EAA70E-2B47-0B79-9913-76762A9106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C82E56-9DE4-41BB-58A0-C9B14175B0DC}"/>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F664F88D-E168-33AB-670E-E796420560AC}"/>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5CCB1CCA-5A6C-004E-67A1-97380FA518C2}"/>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2BF46732-80BF-FF31-9E90-F7AE74A5E42A}"/>
              </a:ext>
            </a:extLst>
          </p:cNvPr>
          <p:cNvSpPr>
            <a:spLocks noGrp="1"/>
          </p:cNvSpPr>
          <p:nvPr>
            <p:ph type="sldNum" sz="quarter" idx="5"/>
          </p:nvPr>
        </p:nvSpPr>
        <p:spPr/>
        <p:txBody>
          <a:bodyPr/>
          <a:lstStyle/>
          <a:p>
            <a:fld id="{3B1EFD08-C94F-6048-8AD6-4B7ED2EB73E5}" type="slidenum">
              <a:rPr lang="en-US" smtClean="0"/>
              <a:pPr/>
              <a:t>12</a:t>
            </a:fld>
            <a:endParaRPr lang="en-US" dirty="0"/>
          </a:p>
        </p:txBody>
      </p:sp>
    </p:spTree>
    <p:extLst>
      <p:ext uri="{BB962C8B-B14F-4D97-AF65-F5344CB8AC3E}">
        <p14:creationId xmlns:p14="http://schemas.microsoft.com/office/powerpoint/2010/main" val="1886408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DF348-35E0-28CD-E8BE-2A110AF48E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92FD28-B6A7-D07D-E5DF-5C0A3A9CB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2D5BEF-AE8E-8EB8-5576-401507BDDFD7}"/>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89E8B8D-B6A5-4183-3E8E-8F560B3AD01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21C6E82-F8C2-A8CA-D9A8-27AA1EF14B2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879A5215-61F4-537A-FBD2-A34A0A328ED0}"/>
              </a:ext>
            </a:extLst>
          </p:cNvPr>
          <p:cNvSpPr>
            <a:spLocks noGrp="1"/>
          </p:cNvSpPr>
          <p:nvPr>
            <p:ph type="sldNum" sz="quarter" idx="5"/>
          </p:nvPr>
        </p:nvSpPr>
        <p:spPr/>
        <p:txBody>
          <a:bodyPr/>
          <a:lstStyle/>
          <a:p>
            <a:fld id="{3B1EFD08-C94F-6048-8AD6-4B7ED2EB73E5}" type="slidenum">
              <a:rPr lang="en-US" smtClean="0"/>
              <a:pPr/>
              <a:t>14</a:t>
            </a:fld>
            <a:endParaRPr lang="en-US"/>
          </a:p>
        </p:txBody>
      </p:sp>
    </p:spTree>
    <p:extLst>
      <p:ext uri="{BB962C8B-B14F-4D97-AF65-F5344CB8AC3E}">
        <p14:creationId xmlns:p14="http://schemas.microsoft.com/office/powerpoint/2010/main" val="3210551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E15B8-6FCB-8968-D7F3-E61871C4F6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E0CD14-5715-1BAE-0CDD-3F0E41C68A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AEFF7B-B793-E5BF-ADFE-0FEB9145D05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ABAED7FC-3555-C9B1-6A7B-62B0CD84C26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AD1BA8B-4176-9865-9BBF-BB07EC5F538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D56F3AD-B969-1B70-DC3F-95616FB033CE}"/>
              </a:ext>
            </a:extLst>
          </p:cNvPr>
          <p:cNvSpPr>
            <a:spLocks noGrp="1"/>
          </p:cNvSpPr>
          <p:nvPr>
            <p:ph type="sldNum" sz="quarter" idx="5"/>
          </p:nvPr>
        </p:nvSpPr>
        <p:spPr/>
        <p:txBody>
          <a:bodyPr/>
          <a:lstStyle/>
          <a:p>
            <a:fld id="{3B1EFD08-C94F-6048-8AD6-4B7ED2EB73E5}" type="slidenum">
              <a:rPr lang="en-US" smtClean="0"/>
              <a:pPr/>
              <a:t>15</a:t>
            </a:fld>
            <a:endParaRPr lang="en-US"/>
          </a:p>
        </p:txBody>
      </p:sp>
    </p:spTree>
    <p:extLst>
      <p:ext uri="{BB962C8B-B14F-4D97-AF65-F5344CB8AC3E}">
        <p14:creationId xmlns:p14="http://schemas.microsoft.com/office/powerpoint/2010/main" val="148394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FA944-A2BE-26A1-0C39-4FF36FFAE6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E3ADF7-D5A3-8E6B-03DC-C5DE85B5B3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486B7F-2392-467F-2198-1CEBC349CC89}"/>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041BF7C-1F2A-5B7B-1D47-F89681F179B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D9E7658C-3223-1297-9B59-5511F39CADB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EEAC2408-AEE7-FF24-3E74-435F9AFF37FE}"/>
              </a:ext>
            </a:extLst>
          </p:cNvPr>
          <p:cNvSpPr>
            <a:spLocks noGrp="1"/>
          </p:cNvSpPr>
          <p:nvPr>
            <p:ph type="sldNum" sz="quarter" idx="5"/>
          </p:nvPr>
        </p:nvSpPr>
        <p:spPr/>
        <p:txBody>
          <a:bodyPr/>
          <a:lstStyle/>
          <a:p>
            <a:fld id="{3B1EFD08-C94F-6048-8AD6-4B7ED2EB73E5}" type="slidenum">
              <a:rPr lang="en-US" smtClean="0"/>
              <a:pPr/>
              <a:t>16</a:t>
            </a:fld>
            <a:endParaRPr lang="en-US"/>
          </a:p>
        </p:txBody>
      </p:sp>
    </p:spTree>
    <p:extLst>
      <p:ext uri="{BB962C8B-B14F-4D97-AF65-F5344CB8AC3E}">
        <p14:creationId xmlns:p14="http://schemas.microsoft.com/office/powerpoint/2010/main" val="3564926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484AC-8140-E516-F776-67CBAD70A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8061AC-8229-6E28-D2D4-F03CCC6D05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F9EED9-DC36-772D-F38D-B87F1FC70C3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6B419E6D-F536-9943-0D06-0E5733D6D7B3}"/>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D61A7C55-F87E-4D31-4C7C-055FE29A406B}"/>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7DDFEB0-41A5-5C47-444F-EB6638577503}"/>
              </a:ext>
            </a:extLst>
          </p:cNvPr>
          <p:cNvSpPr>
            <a:spLocks noGrp="1"/>
          </p:cNvSpPr>
          <p:nvPr>
            <p:ph type="sldNum" sz="quarter" idx="5"/>
          </p:nvPr>
        </p:nvSpPr>
        <p:spPr/>
        <p:txBody>
          <a:bodyPr/>
          <a:lstStyle/>
          <a:p>
            <a:fld id="{3B1EFD08-C94F-6048-8AD6-4B7ED2EB73E5}" type="slidenum">
              <a:rPr lang="en-US" smtClean="0"/>
              <a:pPr/>
              <a:t>17</a:t>
            </a:fld>
            <a:endParaRPr lang="en-US"/>
          </a:p>
        </p:txBody>
      </p:sp>
    </p:spTree>
    <p:extLst>
      <p:ext uri="{BB962C8B-B14F-4D97-AF65-F5344CB8AC3E}">
        <p14:creationId xmlns:p14="http://schemas.microsoft.com/office/powerpoint/2010/main" val="305115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8902C-0676-9400-8DDF-4166AD0A3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C3C335-97E8-DCF5-3D5E-2F38B5B2F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58468F-08BB-0397-9BB5-57580BBE1B3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0D7F1E0-9255-7BC2-4C4A-86498A5480A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33BB2FF6-9C31-A014-3C09-2B469BA311CB}"/>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0740F12-BEC4-49AD-738A-278911A31B80}"/>
              </a:ext>
            </a:extLst>
          </p:cNvPr>
          <p:cNvSpPr>
            <a:spLocks noGrp="1"/>
          </p:cNvSpPr>
          <p:nvPr>
            <p:ph type="sldNum" sz="quarter" idx="5"/>
          </p:nvPr>
        </p:nvSpPr>
        <p:spPr/>
        <p:txBody>
          <a:bodyPr/>
          <a:lstStyle/>
          <a:p>
            <a:fld id="{3B1EFD08-C94F-6048-8AD6-4B7ED2EB73E5}" type="slidenum">
              <a:rPr lang="en-US" smtClean="0"/>
              <a:pPr/>
              <a:t>18</a:t>
            </a:fld>
            <a:endParaRPr lang="en-US"/>
          </a:p>
        </p:txBody>
      </p:sp>
    </p:spTree>
    <p:extLst>
      <p:ext uri="{BB962C8B-B14F-4D97-AF65-F5344CB8AC3E}">
        <p14:creationId xmlns:p14="http://schemas.microsoft.com/office/powerpoint/2010/main" val="1708923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6F58A-38DE-3BE5-523F-013EAC0837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139C41-C2C4-9CEF-1301-EDF7FACF96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C0317C-4A31-EDE7-E0CC-92C4F2685D3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A119CE5-0A6A-E45D-1CF8-729CE9B1D26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F9357E2-1339-58EE-2B8C-4FD64CBE649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E1EE4003-146C-E893-4D57-E77B4EA8FF0C}"/>
              </a:ext>
            </a:extLst>
          </p:cNvPr>
          <p:cNvSpPr>
            <a:spLocks noGrp="1"/>
          </p:cNvSpPr>
          <p:nvPr>
            <p:ph type="sldNum" sz="quarter" idx="5"/>
          </p:nvPr>
        </p:nvSpPr>
        <p:spPr/>
        <p:txBody>
          <a:bodyPr/>
          <a:lstStyle/>
          <a:p>
            <a:fld id="{3B1EFD08-C94F-6048-8AD6-4B7ED2EB73E5}" type="slidenum">
              <a:rPr lang="en-US" smtClean="0"/>
              <a:pPr/>
              <a:t>19</a:t>
            </a:fld>
            <a:endParaRPr lang="en-US"/>
          </a:p>
        </p:txBody>
      </p:sp>
    </p:spTree>
    <p:extLst>
      <p:ext uri="{BB962C8B-B14F-4D97-AF65-F5344CB8AC3E}">
        <p14:creationId xmlns:p14="http://schemas.microsoft.com/office/powerpoint/2010/main" val="1418242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E919B-75BD-039E-E0E5-D0211D8C0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FB8B65-6DB1-2C67-EEBE-7FC0F94401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6FD883-A755-C272-D48C-CD694197CDD2}"/>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AAB24D8-6AD5-DFD8-D1B1-1BCCCBB3912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BB95313B-C5AC-2FE8-AB1D-CCCE1DDA8351}"/>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85401C3B-43DF-C35B-5BF0-9B7E8731D1EF}"/>
              </a:ext>
            </a:extLst>
          </p:cNvPr>
          <p:cNvSpPr>
            <a:spLocks noGrp="1"/>
          </p:cNvSpPr>
          <p:nvPr>
            <p:ph type="sldNum" sz="quarter" idx="5"/>
          </p:nvPr>
        </p:nvSpPr>
        <p:spPr/>
        <p:txBody>
          <a:bodyPr/>
          <a:lstStyle/>
          <a:p>
            <a:fld id="{3B1EFD08-C94F-6048-8AD6-4B7ED2EB73E5}" type="slidenum">
              <a:rPr lang="en-US" smtClean="0"/>
              <a:pPr/>
              <a:t>20</a:t>
            </a:fld>
            <a:endParaRPr lang="en-US"/>
          </a:p>
        </p:txBody>
      </p:sp>
    </p:spTree>
    <p:extLst>
      <p:ext uri="{BB962C8B-B14F-4D97-AF65-F5344CB8AC3E}">
        <p14:creationId xmlns:p14="http://schemas.microsoft.com/office/powerpoint/2010/main" val="2365536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DF855-51CD-DD39-C9FB-6D07ED9809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F66F59-0B12-EFF3-B39C-899523D03A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2768E2-36AC-C96B-43ED-98B0E4087D6F}"/>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17F00E64-7DAC-0B88-78F9-FC0A274DE1E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DB3CD1D-C65D-4636-CFDD-FA5DC326005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1C8FB52-CBB4-B21A-8315-6C2956EF74AF}"/>
              </a:ext>
            </a:extLst>
          </p:cNvPr>
          <p:cNvSpPr>
            <a:spLocks noGrp="1"/>
          </p:cNvSpPr>
          <p:nvPr>
            <p:ph type="sldNum" sz="quarter" idx="5"/>
          </p:nvPr>
        </p:nvSpPr>
        <p:spPr/>
        <p:txBody>
          <a:bodyPr/>
          <a:lstStyle/>
          <a:p>
            <a:fld id="{3B1EFD08-C94F-6048-8AD6-4B7ED2EB73E5}" type="slidenum">
              <a:rPr lang="en-US" smtClean="0"/>
              <a:pPr/>
              <a:t>21</a:t>
            </a:fld>
            <a:endParaRPr lang="en-US"/>
          </a:p>
        </p:txBody>
      </p:sp>
    </p:spTree>
    <p:extLst>
      <p:ext uri="{BB962C8B-B14F-4D97-AF65-F5344CB8AC3E}">
        <p14:creationId xmlns:p14="http://schemas.microsoft.com/office/powerpoint/2010/main" val="2456233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3777184-81F0-E0F2-1EC9-0750B464E46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A061DD8-6B28-F45C-129C-A5B6E28BFA8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0599BD7-15A2-3D63-399B-63FFA4543D68}"/>
              </a:ext>
            </a:extLst>
          </p:cNvPr>
          <p:cNvSpPr>
            <a:spLocks noGrp="1"/>
          </p:cNvSpPr>
          <p:nvPr>
            <p:ph type="sldNum" sz="quarter" idx="5"/>
          </p:nvPr>
        </p:nvSpPr>
        <p:spPr/>
        <p:txBody>
          <a:bodyPr/>
          <a:lstStyle/>
          <a:p>
            <a:fld id="{3B1EFD08-C94F-6048-8AD6-4B7ED2EB73E5}" type="slidenum">
              <a:rPr lang="en-US" smtClean="0"/>
              <a:pPr/>
              <a:t>2</a:t>
            </a:fld>
            <a:endParaRPr lang="en-US"/>
          </a:p>
        </p:txBody>
      </p:sp>
    </p:spTree>
    <p:extLst>
      <p:ext uri="{BB962C8B-B14F-4D97-AF65-F5344CB8AC3E}">
        <p14:creationId xmlns:p14="http://schemas.microsoft.com/office/powerpoint/2010/main" val="2046935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EFCB8-A3A1-3AA3-0D48-066CB6CF48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F90557-891B-6C95-EE7E-2F839CF148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9E5A3-92B7-470A-BFC2-8B443744EFB4}"/>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A7423C41-3F70-6FCD-3441-D6862D88AF61}"/>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95E4C660-CADA-D383-4B43-D76A6F002D3F}"/>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65D61DD5-75B4-ABCB-1069-480D22BDAFC0}"/>
              </a:ext>
            </a:extLst>
          </p:cNvPr>
          <p:cNvSpPr>
            <a:spLocks noGrp="1"/>
          </p:cNvSpPr>
          <p:nvPr>
            <p:ph type="sldNum" sz="quarter" idx="5"/>
          </p:nvPr>
        </p:nvSpPr>
        <p:spPr/>
        <p:txBody>
          <a:bodyPr/>
          <a:lstStyle/>
          <a:p>
            <a:fld id="{3B1EFD08-C94F-6048-8AD6-4B7ED2EB73E5}" type="slidenum">
              <a:rPr lang="en-US" smtClean="0"/>
              <a:pPr/>
              <a:t>22</a:t>
            </a:fld>
            <a:endParaRPr lang="en-US" dirty="0"/>
          </a:p>
        </p:txBody>
      </p:sp>
    </p:spTree>
    <p:extLst>
      <p:ext uri="{BB962C8B-B14F-4D97-AF65-F5344CB8AC3E}">
        <p14:creationId xmlns:p14="http://schemas.microsoft.com/office/powerpoint/2010/main" val="193396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F082F-C852-1ECB-BC43-09D6275107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65F6E-9202-1015-02FA-0C4C012713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0391D7-0FEB-40A1-5A4B-7823D898ADF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32BFF05-232C-4C12-A033-BDBA3D2ADA7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80F78BA-FF2A-1F09-9F39-C1B9F73C0B4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4F9FEEF-428D-1E63-DB43-FCDB6116F67F}"/>
              </a:ext>
            </a:extLst>
          </p:cNvPr>
          <p:cNvSpPr>
            <a:spLocks noGrp="1"/>
          </p:cNvSpPr>
          <p:nvPr>
            <p:ph type="sldNum" sz="quarter" idx="5"/>
          </p:nvPr>
        </p:nvSpPr>
        <p:spPr/>
        <p:txBody>
          <a:bodyPr/>
          <a:lstStyle/>
          <a:p>
            <a:fld id="{3B1EFD08-C94F-6048-8AD6-4B7ED2EB73E5}" type="slidenum">
              <a:rPr lang="en-US" smtClean="0"/>
              <a:pPr/>
              <a:t>23</a:t>
            </a:fld>
            <a:endParaRPr lang="en-US"/>
          </a:p>
        </p:txBody>
      </p:sp>
    </p:spTree>
    <p:extLst>
      <p:ext uri="{BB962C8B-B14F-4D97-AF65-F5344CB8AC3E}">
        <p14:creationId xmlns:p14="http://schemas.microsoft.com/office/powerpoint/2010/main" val="115290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96AB8-8D72-3715-0DA9-CBD9B9F84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99D10-01F6-0BC8-64A8-0266A028C7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C1C177-66DF-CC95-C750-E318EE43A4F7}"/>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28E25AA-EEFA-A3A3-AAF6-A423CE32B5D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F84F2BE-8C91-5EA2-76FE-2E5F89E8659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3F17BB4D-06D6-033F-A972-50D4C9CCBD46}"/>
              </a:ext>
            </a:extLst>
          </p:cNvPr>
          <p:cNvSpPr>
            <a:spLocks noGrp="1"/>
          </p:cNvSpPr>
          <p:nvPr>
            <p:ph type="sldNum" sz="quarter" idx="5"/>
          </p:nvPr>
        </p:nvSpPr>
        <p:spPr/>
        <p:txBody>
          <a:bodyPr/>
          <a:lstStyle/>
          <a:p>
            <a:fld id="{3B1EFD08-C94F-6048-8AD6-4B7ED2EB73E5}" type="slidenum">
              <a:rPr lang="en-US" smtClean="0"/>
              <a:pPr/>
              <a:t>24</a:t>
            </a:fld>
            <a:endParaRPr lang="en-US"/>
          </a:p>
        </p:txBody>
      </p:sp>
    </p:spTree>
    <p:extLst>
      <p:ext uri="{BB962C8B-B14F-4D97-AF65-F5344CB8AC3E}">
        <p14:creationId xmlns:p14="http://schemas.microsoft.com/office/powerpoint/2010/main" val="1862779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EA90B-E75E-0E54-6C51-A61DC9A3F8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7005D-B8AE-C88F-9E79-CEA074F77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102352-240D-3653-F6D0-8BC70BEC97E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4F966C1-C6BA-9BB7-792F-9A58ABD8D98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703AC54-FC6C-B926-BC79-E1AB0B5D33C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124FF2D5-F585-27B0-1ECE-9682A0883003}"/>
              </a:ext>
            </a:extLst>
          </p:cNvPr>
          <p:cNvSpPr>
            <a:spLocks noGrp="1"/>
          </p:cNvSpPr>
          <p:nvPr>
            <p:ph type="sldNum" sz="quarter" idx="5"/>
          </p:nvPr>
        </p:nvSpPr>
        <p:spPr/>
        <p:txBody>
          <a:bodyPr/>
          <a:lstStyle/>
          <a:p>
            <a:fld id="{3B1EFD08-C94F-6048-8AD6-4B7ED2EB73E5}" type="slidenum">
              <a:rPr lang="en-US" smtClean="0"/>
              <a:pPr/>
              <a:t>25</a:t>
            </a:fld>
            <a:endParaRPr lang="en-US"/>
          </a:p>
        </p:txBody>
      </p:sp>
    </p:spTree>
    <p:extLst>
      <p:ext uri="{BB962C8B-B14F-4D97-AF65-F5344CB8AC3E}">
        <p14:creationId xmlns:p14="http://schemas.microsoft.com/office/powerpoint/2010/main" val="812029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77588-20FC-4BDF-9FD5-1CCD29C26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FA803-94DA-B5F3-A29A-ED9D97C91C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0934F-7441-5ACA-5701-F153C87843F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F32820C1-A787-3EC2-D09D-D5581157D14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C3E5903-6E81-807D-5882-B4B225FDBAB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21D5A33-9F57-1310-F51C-C97D294E4375}"/>
              </a:ext>
            </a:extLst>
          </p:cNvPr>
          <p:cNvSpPr>
            <a:spLocks noGrp="1"/>
          </p:cNvSpPr>
          <p:nvPr>
            <p:ph type="sldNum" sz="quarter" idx="5"/>
          </p:nvPr>
        </p:nvSpPr>
        <p:spPr/>
        <p:txBody>
          <a:bodyPr/>
          <a:lstStyle/>
          <a:p>
            <a:fld id="{3B1EFD08-C94F-6048-8AD6-4B7ED2EB73E5}" type="slidenum">
              <a:rPr lang="en-US" smtClean="0"/>
              <a:pPr/>
              <a:t>26</a:t>
            </a:fld>
            <a:endParaRPr lang="en-US"/>
          </a:p>
        </p:txBody>
      </p:sp>
    </p:spTree>
    <p:extLst>
      <p:ext uri="{BB962C8B-B14F-4D97-AF65-F5344CB8AC3E}">
        <p14:creationId xmlns:p14="http://schemas.microsoft.com/office/powerpoint/2010/main" val="2990503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D5551-B255-535A-A49B-09A557F500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3589B5-263C-3442-0A0B-3823DC4C1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6C3714-08A6-AA21-74C4-043C3DE1F30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A387A90-FF68-F318-715D-FF1D6CE98E1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B65FF723-14CB-7A67-AB64-4DBAAD17E832}"/>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BFABB9AC-437F-926E-3843-0DF0F6686215}"/>
              </a:ext>
            </a:extLst>
          </p:cNvPr>
          <p:cNvSpPr>
            <a:spLocks noGrp="1"/>
          </p:cNvSpPr>
          <p:nvPr>
            <p:ph type="sldNum" sz="quarter" idx="5"/>
          </p:nvPr>
        </p:nvSpPr>
        <p:spPr/>
        <p:txBody>
          <a:bodyPr/>
          <a:lstStyle/>
          <a:p>
            <a:fld id="{3B1EFD08-C94F-6048-8AD6-4B7ED2EB73E5}" type="slidenum">
              <a:rPr lang="en-US" smtClean="0"/>
              <a:pPr/>
              <a:t>27</a:t>
            </a:fld>
            <a:endParaRPr lang="en-US"/>
          </a:p>
        </p:txBody>
      </p:sp>
    </p:spTree>
    <p:extLst>
      <p:ext uri="{BB962C8B-B14F-4D97-AF65-F5344CB8AC3E}">
        <p14:creationId xmlns:p14="http://schemas.microsoft.com/office/powerpoint/2010/main" val="3425887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0FA02-725E-66FB-6AD1-D365888AE3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8A5BEC-3332-5FD0-B4F8-7551111574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769F87-2D26-4C85-471E-DDFB1A771428}"/>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C34E56A-C549-69B6-951B-684E0CC8F18B}"/>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12A073D-F0C0-BC7C-83DF-303A803F719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CD490F8-78B3-AD49-62D9-2912322099AF}"/>
              </a:ext>
            </a:extLst>
          </p:cNvPr>
          <p:cNvSpPr>
            <a:spLocks noGrp="1"/>
          </p:cNvSpPr>
          <p:nvPr>
            <p:ph type="sldNum" sz="quarter" idx="5"/>
          </p:nvPr>
        </p:nvSpPr>
        <p:spPr/>
        <p:txBody>
          <a:bodyPr/>
          <a:lstStyle/>
          <a:p>
            <a:fld id="{3B1EFD08-C94F-6048-8AD6-4B7ED2EB73E5}" type="slidenum">
              <a:rPr lang="en-US" smtClean="0"/>
              <a:pPr/>
              <a:t>28</a:t>
            </a:fld>
            <a:endParaRPr lang="en-US"/>
          </a:p>
        </p:txBody>
      </p:sp>
    </p:spTree>
    <p:extLst>
      <p:ext uri="{BB962C8B-B14F-4D97-AF65-F5344CB8AC3E}">
        <p14:creationId xmlns:p14="http://schemas.microsoft.com/office/powerpoint/2010/main" val="2627317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E1C14-6AD9-FD3D-F5DF-66554615B6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1BA41D-507A-7DA7-4DA1-F5D430924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0EB997-3C8F-0102-433F-034F19EB266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10AD2233-7742-05B7-0C34-3551339F01E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B47DA7A-8211-05AE-22AB-57A8316DC8B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38FDBC2-1F14-1147-09E1-8112C21A9F9D}"/>
              </a:ext>
            </a:extLst>
          </p:cNvPr>
          <p:cNvSpPr>
            <a:spLocks noGrp="1"/>
          </p:cNvSpPr>
          <p:nvPr>
            <p:ph type="sldNum" sz="quarter" idx="5"/>
          </p:nvPr>
        </p:nvSpPr>
        <p:spPr/>
        <p:txBody>
          <a:bodyPr/>
          <a:lstStyle/>
          <a:p>
            <a:fld id="{3B1EFD08-C94F-6048-8AD6-4B7ED2EB73E5}" type="slidenum">
              <a:rPr lang="en-US" smtClean="0"/>
              <a:pPr/>
              <a:t>29</a:t>
            </a:fld>
            <a:endParaRPr lang="en-US"/>
          </a:p>
        </p:txBody>
      </p:sp>
    </p:spTree>
    <p:extLst>
      <p:ext uri="{BB962C8B-B14F-4D97-AF65-F5344CB8AC3E}">
        <p14:creationId xmlns:p14="http://schemas.microsoft.com/office/powerpoint/2010/main" val="3194874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D0D1A-5043-E194-CEBA-C21E030F5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3A6A8D-83D0-65E2-2AA5-310017BA60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642A5-DACE-18B6-75DB-A8C7604E50F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FDA9789-2374-E922-4FED-3A36E87ACE24}"/>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8324A7D-075D-0A56-F570-90FC774E0F2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1EE9668-1062-3690-B1D8-AAF8E139A061}"/>
              </a:ext>
            </a:extLst>
          </p:cNvPr>
          <p:cNvSpPr>
            <a:spLocks noGrp="1"/>
          </p:cNvSpPr>
          <p:nvPr>
            <p:ph type="sldNum" sz="quarter" idx="5"/>
          </p:nvPr>
        </p:nvSpPr>
        <p:spPr/>
        <p:txBody>
          <a:bodyPr/>
          <a:lstStyle/>
          <a:p>
            <a:fld id="{3B1EFD08-C94F-6048-8AD6-4B7ED2EB73E5}" type="slidenum">
              <a:rPr lang="en-US" smtClean="0"/>
              <a:pPr/>
              <a:t>30</a:t>
            </a:fld>
            <a:endParaRPr lang="en-US"/>
          </a:p>
        </p:txBody>
      </p:sp>
    </p:spTree>
    <p:extLst>
      <p:ext uri="{BB962C8B-B14F-4D97-AF65-F5344CB8AC3E}">
        <p14:creationId xmlns:p14="http://schemas.microsoft.com/office/powerpoint/2010/main" val="1444974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665A8-5F61-E133-7D06-E02F6886E9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D5F226-4430-0D3F-B8B6-063BD92201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E3FAC-94DF-EAAB-05DB-442F171459E6}"/>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F06E56C5-ADDF-1A08-4428-C08113F8D12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888625F8-4836-7E0A-C98E-1359D2C74D2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E985B0B-6E79-5FCC-6495-F066A06CAE90}"/>
              </a:ext>
            </a:extLst>
          </p:cNvPr>
          <p:cNvSpPr>
            <a:spLocks noGrp="1"/>
          </p:cNvSpPr>
          <p:nvPr>
            <p:ph type="sldNum" sz="quarter" idx="5"/>
          </p:nvPr>
        </p:nvSpPr>
        <p:spPr/>
        <p:txBody>
          <a:bodyPr/>
          <a:lstStyle/>
          <a:p>
            <a:fld id="{3B1EFD08-C94F-6048-8AD6-4B7ED2EB73E5}" type="slidenum">
              <a:rPr lang="en-US" smtClean="0"/>
              <a:pPr/>
              <a:t>31</a:t>
            </a:fld>
            <a:endParaRPr lang="en-US"/>
          </a:p>
        </p:txBody>
      </p:sp>
    </p:spTree>
    <p:extLst>
      <p:ext uri="{BB962C8B-B14F-4D97-AF65-F5344CB8AC3E}">
        <p14:creationId xmlns:p14="http://schemas.microsoft.com/office/powerpoint/2010/main" val="1726970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574A5-9D14-D603-B7AB-9CDA953A9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612378-69D0-D5EE-DAD6-5BD4FFDB17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1FEE4-822D-6B9A-25E4-9696D795D34E}"/>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41E57671-4C89-39C4-FBF0-3029F0C14BDC}"/>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EB1B9391-3F27-F061-A9A6-B66DBD09EB9B}"/>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283A7C3F-A42E-9172-0734-33141325828B}"/>
              </a:ext>
            </a:extLst>
          </p:cNvPr>
          <p:cNvSpPr>
            <a:spLocks noGrp="1"/>
          </p:cNvSpPr>
          <p:nvPr>
            <p:ph type="sldNum" sz="quarter" idx="5"/>
          </p:nvPr>
        </p:nvSpPr>
        <p:spPr/>
        <p:txBody>
          <a:bodyPr/>
          <a:lstStyle/>
          <a:p>
            <a:fld id="{3B1EFD08-C94F-6048-8AD6-4B7ED2EB73E5}" type="slidenum">
              <a:rPr lang="en-US" smtClean="0"/>
              <a:pPr/>
              <a:t>3</a:t>
            </a:fld>
            <a:endParaRPr lang="en-US" dirty="0"/>
          </a:p>
        </p:txBody>
      </p:sp>
    </p:spTree>
    <p:extLst>
      <p:ext uri="{BB962C8B-B14F-4D97-AF65-F5344CB8AC3E}">
        <p14:creationId xmlns:p14="http://schemas.microsoft.com/office/powerpoint/2010/main" val="608064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C948D-D460-4467-572A-9666DB9C8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C1CF3-F96D-BF2C-D80D-F9CB9CD3E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DA1314-E82E-53EA-B370-9D25BEB3B08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362FD3F-419A-F40C-2BD6-26B8232F5F0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CD4EC54-63AC-B3DD-0574-2FFB5DD9623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6092B23-6F2A-0087-AD22-5D691C941FE6}"/>
              </a:ext>
            </a:extLst>
          </p:cNvPr>
          <p:cNvSpPr>
            <a:spLocks noGrp="1"/>
          </p:cNvSpPr>
          <p:nvPr>
            <p:ph type="sldNum" sz="quarter" idx="5"/>
          </p:nvPr>
        </p:nvSpPr>
        <p:spPr/>
        <p:txBody>
          <a:bodyPr/>
          <a:lstStyle/>
          <a:p>
            <a:fld id="{3B1EFD08-C94F-6048-8AD6-4B7ED2EB73E5}" type="slidenum">
              <a:rPr lang="en-US" smtClean="0"/>
              <a:pPr/>
              <a:t>32</a:t>
            </a:fld>
            <a:endParaRPr lang="en-US"/>
          </a:p>
        </p:txBody>
      </p:sp>
    </p:spTree>
    <p:extLst>
      <p:ext uri="{BB962C8B-B14F-4D97-AF65-F5344CB8AC3E}">
        <p14:creationId xmlns:p14="http://schemas.microsoft.com/office/powerpoint/2010/main" val="2529375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35903-5704-895F-5C74-2AFC9F67D2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54665-0027-88C2-3B8F-F72A2055BF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46EBF-49AA-5713-8329-B949575CEE7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7FBCB134-96CE-CAA1-5CA5-BB48E876C7C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27B2FD6-79CC-BC78-62F9-01637DB9A2A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ACFF7CD-DB85-08A3-7C7B-B41EAEEBDEE8}"/>
              </a:ext>
            </a:extLst>
          </p:cNvPr>
          <p:cNvSpPr>
            <a:spLocks noGrp="1"/>
          </p:cNvSpPr>
          <p:nvPr>
            <p:ph type="sldNum" sz="quarter" idx="5"/>
          </p:nvPr>
        </p:nvSpPr>
        <p:spPr/>
        <p:txBody>
          <a:bodyPr/>
          <a:lstStyle/>
          <a:p>
            <a:fld id="{3B1EFD08-C94F-6048-8AD6-4B7ED2EB73E5}" type="slidenum">
              <a:rPr lang="en-US" smtClean="0"/>
              <a:pPr/>
              <a:t>33</a:t>
            </a:fld>
            <a:endParaRPr lang="en-US"/>
          </a:p>
        </p:txBody>
      </p:sp>
    </p:spTree>
    <p:extLst>
      <p:ext uri="{BB962C8B-B14F-4D97-AF65-F5344CB8AC3E}">
        <p14:creationId xmlns:p14="http://schemas.microsoft.com/office/powerpoint/2010/main" val="3717451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423A6-8F31-7838-893E-7BE42D276D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F6B25-691E-2BB7-9332-44F30532B9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21BFA0-9E14-8185-F7CE-DEFF73827E39}"/>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6B3AD4A-8C30-1253-C748-C2D0FA97628A}"/>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457A0D1-AE33-C7B9-2A8B-1A029B35703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BAD308B6-8094-3B5E-70EE-5EF5CE0FB47C}"/>
              </a:ext>
            </a:extLst>
          </p:cNvPr>
          <p:cNvSpPr>
            <a:spLocks noGrp="1"/>
          </p:cNvSpPr>
          <p:nvPr>
            <p:ph type="sldNum" sz="quarter" idx="5"/>
          </p:nvPr>
        </p:nvSpPr>
        <p:spPr/>
        <p:txBody>
          <a:bodyPr/>
          <a:lstStyle/>
          <a:p>
            <a:fld id="{3B1EFD08-C94F-6048-8AD6-4B7ED2EB73E5}" type="slidenum">
              <a:rPr lang="en-US" smtClean="0"/>
              <a:pPr/>
              <a:t>34</a:t>
            </a:fld>
            <a:endParaRPr lang="en-US"/>
          </a:p>
        </p:txBody>
      </p:sp>
    </p:spTree>
    <p:extLst>
      <p:ext uri="{BB962C8B-B14F-4D97-AF65-F5344CB8AC3E}">
        <p14:creationId xmlns:p14="http://schemas.microsoft.com/office/powerpoint/2010/main" val="33584371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B7110-1DC9-CF73-488F-ECF232977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76EB7D-924A-D4E0-B2ED-E81CC71CF2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B459FD-9A1B-95BA-D285-DDF98D50FBB0}"/>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6D2256C4-B9F7-5C1B-62C0-842883D2BD5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099D0600-E2C8-86F1-EBAF-A416F0DD1A6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4442EA67-A57C-B35C-4AD3-AEE164556294}"/>
              </a:ext>
            </a:extLst>
          </p:cNvPr>
          <p:cNvSpPr>
            <a:spLocks noGrp="1"/>
          </p:cNvSpPr>
          <p:nvPr>
            <p:ph type="sldNum" sz="quarter" idx="5"/>
          </p:nvPr>
        </p:nvSpPr>
        <p:spPr/>
        <p:txBody>
          <a:bodyPr/>
          <a:lstStyle/>
          <a:p>
            <a:fld id="{3B1EFD08-C94F-6048-8AD6-4B7ED2EB73E5}" type="slidenum">
              <a:rPr lang="en-US" smtClean="0"/>
              <a:pPr/>
              <a:t>35</a:t>
            </a:fld>
            <a:endParaRPr lang="en-US"/>
          </a:p>
        </p:txBody>
      </p:sp>
    </p:spTree>
    <p:extLst>
      <p:ext uri="{BB962C8B-B14F-4D97-AF65-F5344CB8AC3E}">
        <p14:creationId xmlns:p14="http://schemas.microsoft.com/office/powerpoint/2010/main" val="1688808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65991-CBFE-115F-A10E-BF78378DF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FF486-4C61-3151-9E7E-E4439CA1BA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54F7F1-22E6-FDAD-1E72-2210498EAB09}"/>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D8D91CE5-DFF1-1A72-7DE1-92552FD20437}"/>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9F5D3997-BB59-DDEE-2FF1-DF246570A3B8}"/>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C2CBBD16-0448-FF62-8236-C806A649359B}"/>
              </a:ext>
            </a:extLst>
          </p:cNvPr>
          <p:cNvSpPr>
            <a:spLocks noGrp="1"/>
          </p:cNvSpPr>
          <p:nvPr>
            <p:ph type="sldNum" sz="quarter" idx="5"/>
          </p:nvPr>
        </p:nvSpPr>
        <p:spPr/>
        <p:txBody>
          <a:bodyPr/>
          <a:lstStyle/>
          <a:p>
            <a:fld id="{3B1EFD08-C94F-6048-8AD6-4B7ED2EB73E5}" type="slidenum">
              <a:rPr lang="en-US" smtClean="0"/>
              <a:pPr/>
              <a:t>5</a:t>
            </a:fld>
            <a:endParaRPr lang="en-US" dirty="0"/>
          </a:p>
        </p:txBody>
      </p:sp>
    </p:spTree>
    <p:extLst>
      <p:ext uri="{BB962C8B-B14F-4D97-AF65-F5344CB8AC3E}">
        <p14:creationId xmlns:p14="http://schemas.microsoft.com/office/powerpoint/2010/main" val="1716362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5824D-74A4-52DF-265B-0A72C7158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A13BF7-2E94-E174-6E6E-9F8F4A6925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057808-4435-BEB3-51E4-31129297791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C0E78F1-3CA1-2875-5001-13AB8B94C7A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EC41BEC-61DA-1928-2DE7-95C6D8CEE2A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94089DC-DE3B-1743-9A23-5F74F008A735}"/>
              </a:ext>
            </a:extLst>
          </p:cNvPr>
          <p:cNvSpPr>
            <a:spLocks noGrp="1"/>
          </p:cNvSpPr>
          <p:nvPr>
            <p:ph type="sldNum" sz="quarter" idx="5"/>
          </p:nvPr>
        </p:nvSpPr>
        <p:spPr/>
        <p:txBody>
          <a:bodyPr/>
          <a:lstStyle/>
          <a:p>
            <a:fld id="{3B1EFD08-C94F-6048-8AD6-4B7ED2EB73E5}" type="slidenum">
              <a:rPr lang="en-US" smtClean="0"/>
              <a:pPr/>
              <a:t>6</a:t>
            </a:fld>
            <a:endParaRPr lang="en-US"/>
          </a:p>
        </p:txBody>
      </p:sp>
    </p:spTree>
    <p:extLst>
      <p:ext uri="{BB962C8B-B14F-4D97-AF65-F5344CB8AC3E}">
        <p14:creationId xmlns:p14="http://schemas.microsoft.com/office/powerpoint/2010/main" val="1294736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69870-539A-D6ED-B80A-42C4BF97EC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E74CCD-F5C2-31C2-DE57-1BDD705390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470495-FB9C-ECA2-FED4-E7B1B77A031C}"/>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BB0942D6-40B8-ABED-8D43-6EE5B3B1ADBE}"/>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9AC900CC-3A75-A59E-FAD4-99B8114B1D84}"/>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48444DA0-BA0A-9E4B-D141-2A6BCA2270E4}"/>
              </a:ext>
            </a:extLst>
          </p:cNvPr>
          <p:cNvSpPr>
            <a:spLocks noGrp="1"/>
          </p:cNvSpPr>
          <p:nvPr>
            <p:ph type="sldNum" sz="quarter" idx="5"/>
          </p:nvPr>
        </p:nvSpPr>
        <p:spPr/>
        <p:txBody>
          <a:bodyPr/>
          <a:lstStyle/>
          <a:p>
            <a:fld id="{3B1EFD08-C94F-6048-8AD6-4B7ED2EB73E5}" type="slidenum">
              <a:rPr lang="en-US" smtClean="0"/>
              <a:pPr/>
              <a:t>7</a:t>
            </a:fld>
            <a:endParaRPr lang="en-US" dirty="0"/>
          </a:p>
        </p:txBody>
      </p:sp>
    </p:spTree>
    <p:extLst>
      <p:ext uri="{BB962C8B-B14F-4D97-AF65-F5344CB8AC3E}">
        <p14:creationId xmlns:p14="http://schemas.microsoft.com/office/powerpoint/2010/main" val="232663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39423-922C-7829-B5AA-23F6C0503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F651D2-4FCF-6EC7-1552-7FDBB7B29D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B4040-4DF8-C03B-3534-DC57F760101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64F5402-F111-6988-ACC0-E544E992278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6A49231B-5AB9-B5CA-89BD-A489E6A218A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D8E9E6D-D6C7-F684-9EA5-18F0E07D0395}"/>
              </a:ext>
            </a:extLst>
          </p:cNvPr>
          <p:cNvSpPr>
            <a:spLocks noGrp="1"/>
          </p:cNvSpPr>
          <p:nvPr>
            <p:ph type="sldNum" sz="quarter" idx="5"/>
          </p:nvPr>
        </p:nvSpPr>
        <p:spPr/>
        <p:txBody>
          <a:bodyPr/>
          <a:lstStyle/>
          <a:p>
            <a:fld id="{3B1EFD08-C94F-6048-8AD6-4B7ED2EB73E5}" type="slidenum">
              <a:rPr lang="en-US" smtClean="0"/>
              <a:pPr/>
              <a:t>8</a:t>
            </a:fld>
            <a:endParaRPr lang="en-US"/>
          </a:p>
        </p:txBody>
      </p:sp>
    </p:spTree>
    <p:extLst>
      <p:ext uri="{BB962C8B-B14F-4D97-AF65-F5344CB8AC3E}">
        <p14:creationId xmlns:p14="http://schemas.microsoft.com/office/powerpoint/2010/main" val="600995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83D6A-E94C-5393-3951-41B01CAA8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D684D-CA10-EBC4-8F82-26276EB877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979962-0AA5-689A-6116-4195E04D837C}"/>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5BAEEBF6-B505-49A1-99AF-12A0797B1A6F}"/>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8602A1F4-83C7-8B3B-270B-0170D792ADBF}"/>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CBBCA0F4-2CD7-0195-A5C4-8CE36E254487}"/>
              </a:ext>
            </a:extLst>
          </p:cNvPr>
          <p:cNvSpPr>
            <a:spLocks noGrp="1"/>
          </p:cNvSpPr>
          <p:nvPr>
            <p:ph type="sldNum" sz="quarter" idx="5"/>
          </p:nvPr>
        </p:nvSpPr>
        <p:spPr/>
        <p:txBody>
          <a:bodyPr/>
          <a:lstStyle/>
          <a:p>
            <a:fld id="{3B1EFD08-C94F-6048-8AD6-4B7ED2EB73E5}" type="slidenum">
              <a:rPr lang="en-US" smtClean="0"/>
              <a:pPr/>
              <a:t>9</a:t>
            </a:fld>
            <a:endParaRPr lang="en-US" dirty="0"/>
          </a:p>
        </p:txBody>
      </p:sp>
    </p:spTree>
    <p:extLst>
      <p:ext uri="{BB962C8B-B14F-4D97-AF65-F5344CB8AC3E}">
        <p14:creationId xmlns:p14="http://schemas.microsoft.com/office/powerpoint/2010/main" val="3906787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192DB-37B1-A462-F83B-48105A661F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0373D-3A8A-DFC8-0BB5-72ECC49706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1178A6-6AF5-D3CA-D22B-F9E498A8841A}"/>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33EE422-9211-9E63-9D5E-EA1A2FE184A8}"/>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7F2F6AE-ABD3-92FB-A5C5-7056F000DEB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7EA2673-2CDE-1073-91E7-58E658CBEE69}"/>
              </a:ext>
            </a:extLst>
          </p:cNvPr>
          <p:cNvSpPr>
            <a:spLocks noGrp="1"/>
          </p:cNvSpPr>
          <p:nvPr>
            <p:ph type="sldNum" sz="quarter" idx="5"/>
          </p:nvPr>
        </p:nvSpPr>
        <p:spPr/>
        <p:txBody>
          <a:bodyPr/>
          <a:lstStyle/>
          <a:p>
            <a:fld id="{3B1EFD08-C94F-6048-8AD6-4B7ED2EB73E5}" type="slidenum">
              <a:rPr lang="en-US" smtClean="0"/>
              <a:pPr/>
              <a:t>10</a:t>
            </a:fld>
            <a:endParaRPr lang="en-US"/>
          </a:p>
        </p:txBody>
      </p:sp>
    </p:spTree>
    <p:extLst>
      <p:ext uri="{BB962C8B-B14F-4D97-AF65-F5344CB8AC3E}">
        <p14:creationId xmlns:p14="http://schemas.microsoft.com/office/powerpoint/2010/main" val="656448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600379" y="2407182"/>
            <a:ext cx="8991244"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COVERS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3435841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1 - gradient 3">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30394C-5C91-9DEE-E78B-8B2737F22E88}"/>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1F9A45AA-4C9B-4F3D-9B00-955010BFFB10}"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27006361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1">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B92954D4-551A-42ED-A500-34A95CD5658A}"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3" name="Picture 2">
            <a:extLst>
              <a:ext uri="{FF2B5EF4-FFF2-40B4-BE49-F238E27FC236}">
                <a16:creationId xmlns:a16="http://schemas.microsoft.com/office/drawing/2014/main" id="{B400FEF8-3A34-CD8C-A6FB-CE13CAA3B7DD}"/>
              </a:ext>
            </a:extLst>
          </p:cNvPr>
          <p:cNvPicPr>
            <a:picLocks noChangeAspect="1"/>
          </p:cNvPicPr>
          <p:nvPr userDrawn="1"/>
        </p:nvPicPr>
        <p:blipFill>
          <a:blip r:embed="rId2"/>
          <a:stretch>
            <a:fillRect/>
          </a:stretch>
        </p:blipFill>
        <p:spPr>
          <a:xfrm rot="16200000">
            <a:off x="4555191"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6" name="Cognizant Logo_rgb_rev_2023" descr="Cognizant logo reversed, SVG format">
            <a:extLst>
              <a:ext uri="{FF2B5EF4-FFF2-40B4-BE49-F238E27FC236}">
                <a16:creationId xmlns:a16="http://schemas.microsoft.com/office/drawing/2014/main" id="{82FF47A8-7CF0-F27D-023E-57FE9B71381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89766627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2">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AF7C349D-DFBC-444A-B2F5-B5608581AD28}"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D7B5A0F4-9AAB-4DDF-CF55-9A7C1A97CF2F}"/>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3" name="Cognizant Logo_rgb_rev_2023" descr="Cognizant logo reversed, SVG format">
            <a:extLst>
              <a:ext uri="{FF2B5EF4-FFF2-40B4-BE49-F238E27FC236}">
                <a16:creationId xmlns:a16="http://schemas.microsoft.com/office/drawing/2014/main" id="{10928C0D-93E9-B015-DAA2-F15DE1B8AA5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69366866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3">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10" name="Picture 9">
            <a:extLst>
              <a:ext uri="{FF2B5EF4-FFF2-40B4-BE49-F238E27FC236}">
                <a16:creationId xmlns:a16="http://schemas.microsoft.com/office/drawing/2014/main" id="{A7CFA061-257C-B680-CB8A-410FE77C6A85}"/>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05BEDD96-87AA-4299-8CE3-CAAE9239AB8E}"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9CDEB77C-83A9-471E-0DD7-632772E158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0437983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1">
    <p:bg>
      <p:bgRef idx="1001">
        <a:schemeClr val="bg2"/>
      </p:bgRef>
    </p:bg>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DF08015-38F6-54F7-EFDB-1C1EAF004ABF}"/>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rotWithShape="1">
          <a:blip r:embed="rId2"/>
          <a:srcRect t="20568"/>
          <a:stretch/>
        </p:blipFill>
        <p:spPr>
          <a:xfrm rot="16200000">
            <a:off x="-86681" y="86681"/>
            <a:ext cx="6858000" cy="6684639"/>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5005AE86-1640-4D8B-A4F0-019A930B54B1}"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7" name="Table Placeholder 6">
            <a:extLst>
              <a:ext uri="{FF2B5EF4-FFF2-40B4-BE49-F238E27FC236}">
                <a16:creationId xmlns:a16="http://schemas.microsoft.com/office/drawing/2014/main" id="{E6CF90BD-F1D4-0D82-4CDD-222505B22CE8}"/>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248096880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2">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0D8AB6-3AED-7935-402A-4053B324B5CB}"/>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6" name="Picture 25">
            <a:extLst>
              <a:ext uri="{FF2B5EF4-FFF2-40B4-BE49-F238E27FC236}">
                <a16:creationId xmlns:a16="http://schemas.microsoft.com/office/drawing/2014/main" id="{2E287986-5735-CAAE-7F1D-D641F5BF13F7}"/>
              </a:ext>
            </a:extLst>
          </p:cNvPr>
          <p:cNvPicPr>
            <a:picLocks noChangeAspect="1"/>
          </p:cNvPicPr>
          <p:nvPr userDrawn="1"/>
        </p:nvPicPr>
        <p:blipFill rotWithShape="1">
          <a:blip r:embed="rId2"/>
          <a:srcRect t="20568"/>
          <a:stretch/>
        </p:blipFill>
        <p:spPr>
          <a:xfrm rot="16200000">
            <a:off x="-86682" y="86681"/>
            <a:ext cx="6858000" cy="6684637"/>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E03C1F63-A2DD-4DE2-8D77-4EDDD69835E5}"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5" name="Table Placeholder 6">
            <a:extLst>
              <a:ext uri="{FF2B5EF4-FFF2-40B4-BE49-F238E27FC236}">
                <a16:creationId xmlns:a16="http://schemas.microsoft.com/office/drawing/2014/main" id="{E57C6CAD-0EE0-4D1F-585B-3C9CA1A4DCF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85884541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3">
    <p:bg>
      <p:bgRef idx="1001">
        <a:schemeClr val="bg2"/>
      </p:bgRef>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E083EF2-B9ED-A8EB-E84E-F0E0FBE4C14E}"/>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4" name="Picture 23">
            <a:extLst>
              <a:ext uri="{FF2B5EF4-FFF2-40B4-BE49-F238E27FC236}">
                <a16:creationId xmlns:a16="http://schemas.microsoft.com/office/drawing/2014/main" id="{D3B5FB7A-3A13-9083-843A-06B731B02439}"/>
              </a:ext>
            </a:extLst>
          </p:cNvPr>
          <p:cNvPicPr>
            <a:picLocks noChangeAspect="1"/>
          </p:cNvPicPr>
          <p:nvPr userDrawn="1"/>
        </p:nvPicPr>
        <p:blipFill rotWithShape="1">
          <a:blip r:embed="rId2"/>
          <a:srcRect t="20568"/>
          <a:stretch/>
        </p:blipFill>
        <p:spPr>
          <a:xfrm rot="16200000">
            <a:off x="-86681" y="86682"/>
            <a:ext cx="6858000" cy="668463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 </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894E410E-EBAE-44D2-861A-9BA5FD172332}"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3" name="Table Placeholder 6">
            <a:extLst>
              <a:ext uri="{FF2B5EF4-FFF2-40B4-BE49-F238E27FC236}">
                <a16:creationId xmlns:a16="http://schemas.microsoft.com/office/drawing/2014/main" id="{14B17B9E-37F1-2E25-4E4D-4BE64E780B0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36951033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4 - gradient 1">
    <p:bg>
      <p:bgRef idx="1001">
        <a:schemeClr val="bg1"/>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F4124EB5-51FD-40CC-8D44-0DC571C5E665}"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23640641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4 - gradient 2">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231D93-F448-189B-0481-564A24064BF8}"/>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6C725206-C539-4CD5-9A96-6A6EA4047699}"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182028784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4 - gradient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C6B776-428C-5C39-6B96-46437F782E11}"/>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609EE139-3B1D-4FC0-A0F3-A113B4CC045D}"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227114782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1">
    <p:bg bwMode="auto">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373-B954-E6CF-C9C8-9AC20DDB2431}"/>
              </a:ext>
            </a:extLst>
          </p:cNvPr>
          <p:cNvSpPr>
            <a:spLocks noGrp="1"/>
          </p:cNvSpPr>
          <p:nvPr>
            <p:ph type="ctrTitle" hasCustomPrompt="1"/>
          </p:nvPr>
        </p:nvSpPr>
        <p:spPr bwMode="white">
          <a:xfrm>
            <a:off x="1005839" y="2936367"/>
            <a:ext cx="4023360" cy="997196"/>
          </a:xfrm>
        </p:spPr>
        <p:txBody>
          <a:bodyPr anchor="b"/>
          <a:lstStyle>
            <a:lvl1pPr algn="l">
              <a:defRPr sz="3600" b="1"/>
            </a:lvl1pPr>
          </a:lstStyle>
          <a:p>
            <a:r>
              <a:rPr lang="en-US" dirty="0"/>
              <a:t>Click to add title Arial 36pt bold</a:t>
            </a:r>
          </a:p>
        </p:txBody>
      </p:sp>
      <p:sp>
        <p:nvSpPr>
          <p:cNvPr id="3" name="Subtitle 2">
            <a:extLst>
              <a:ext uri="{FF2B5EF4-FFF2-40B4-BE49-F238E27FC236}">
                <a16:creationId xmlns:a16="http://schemas.microsoft.com/office/drawing/2014/main" id="{0C972F9C-09A7-DBD8-2D67-0D748097DF24}"/>
              </a:ext>
            </a:extLst>
          </p:cNvPr>
          <p:cNvSpPr>
            <a:spLocks noGrp="1"/>
          </p:cNvSpPr>
          <p:nvPr>
            <p:ph type="subTitle" idx="1" hasCustomPrompt="1"/>
          </p:nvPr>
        </p:nvSpPr>
        <p:spPr bwMode="white">
          <a:xfrm>
            <a:off x="1005839" y="4187952"/>
            <a:ext cx="4023360" cy="332399"/>
          </a:xfrm>
        </p:spPr>
        <p:txBody>
          <a:bodyPr>
            <a:spAutoFit/>
          </a:bodyPr>
          <a:lstStyle>
            <a:lvl1pPr marL="0" indent="0" algn="l">
              <a:lnSpc>
                <a:spcPct val="90000"/>
              </a:lnSpc>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6" name="Text Placeholder 15">
            <a:extLst>
              <a:ext uri="{FF2B5EF4-FFF2-40B4-BE49-F238E27FC236}">
                <a16:creationId xmlns:a16="http://schemas.microsoft.com/office/drawing/2014/main" id="{368BAD18-89D3-751D-5AD5-9D192969E4B8}"/>
              </a:ext>
            </a:extLst>
          </p:cNvPr>
          <p:cNvSpPr>
            <a:spLocks noGrp="1"/>
          </p:cNvSpPr>
          <p:nvPr>
            <p:ph type="body" sz="quarter" idx="13" hasCustomPrompt="1"/>
          </p:nvPr>
        </p:nvSpPr>
        <p:spPr bwMode="white">
          <a:xfrm>
            <a:off x="1005840" y="5221923"/>
            <a:ext cx="4023360" cy="187359"/>
          </a:xfrm>
        </p:spPr>
        <p:txBody>
          <a:bodyPr>
            <a:spAutoFit/>
          </a:bodyPr>
          <a:lstStyle>
            <a:lvl1pPr marL="0" indent="0">
              <a:buNone/>
              <a:defRPr sz="1200"/>
            </a:lvl1pPr>
          </a:lstStyle>
          <a:p>
            <a:pPr lvl="0"/>
            <a:r>
              <a:rPr lang="en-US" dirty="0"/>
              <a:t>Click to add date</a:t>
            </a:r>
          </a:p>
        </p:txBody>
      </p:sp>
      <p:pic>
        <p:nvPicPr>
          <p:cNvPr id="5" name="Cognizant Logo_rgb_rev_2023">
            <a:extLst>
              <a:ext uri="{FF2B5EF4-FFF2-40B4-BE49-F238E27FC236}">
                <a16:creationId xmlns:a16="http://schemas.microsoft.com/office/drawing/2014/main" id="{6D31EA89-5C1D-DE6B-0A5E-E426A85A66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141" y="534665"/>
            <a:ext cx="1783080" cy="312988"/>
          </a:xfrm>
          <a:prstGeom prst="rect">
            <a:avLst/>
          </a:prstGeom>
        </p:spPr>
      </p:pic>
      <p:sp>
        <p:nvSpPr>
          <p:cNvPr id="4" name="Date Placeholder 3">
            <a:extLst>
              <a:ext uri="{FF2B5EF4-FFF2-40B4-BE49-F238E27FC236}">
                <a16:creationId xmlns:a16="http://schemas.microsoft.com/office/drawing/2014/main" id="{F704D708-80D4-E81A-396C-38F535D61CAA}"/>
              </a:ext>
            </a:extLst>
          </p:cNvPr>
          <p:cNvSpPr>
            <a:spLocks noGrp="1"/>
          </p:cNvSpPr>
          <p:nvPr>
            <p:ph type="dt" sz="half" idx="14"/>
          </p:nvPr>
        </p:nvSpPr>
        <p:spPr bwMode="white"/>
        <p:txBody>
          <a:bodyPr/>
          <a:lstStyle/>
          <a:p>
            <a:fld id="{C654E610-DB42-4088-BCAC-33270A5A4A3B}" type="datetime1">
              <a:rPr lang="en-US" smtClean="0"/>
              <a:t>3/4/2025</a:t>
            </a:fld>
            <a:endParaRPr lang="en-US" dirty="0"/>
          </a:p>
        </p:txBody>
      </p:sp>
      <p:sp>
        <p:nvSpPr>
          <p:cNvPr id="6" name="Footer Placeholder 5">
            <a:extLst>
              <a:ext uri="{FF2B5EF4-FFF2-40B4-BE49-F238E27FC236}">
                <a16:creationId xmlns:a16="http://schemas.microsoft.com/office/drawing/2014/main" id="{A7F602FB-08B6-9224-2ED9-82E1EB902A97}"/>
              </a:ext>
            </a:extLst>
          </p:cNvPr>
          <p:cNvSpPr>
            <a:spLocks noGrp="1"/>
          </p:cNvSpPr>
          <p:nvPr>
            <p:ph type="ftr" sz="quarter" idx="15"/>
          </p:nvPr>
        </p:nvSpPr>
        <p:spPr bwMode="white">
          <a:xfrm>
            <a:off x="1005840" y="6400800"/>
            <a:ext cx="1371600" cy="228600"/>
          </a:xfrm>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C08A7654-3A43-87A9-ABBA-350B88EB467E}"/>
              </a:ext>
            </a:extLst>
          </p:cNvPr>
          <p:cNvSpPr>
            <a:spLocks noGrp="1"/>
          </p:cNvSpPr>
          <p:nvPr>
            <p:ph type="sldNum" sz="quarter" idx="16"/>
          </p:nvPr>
        </p:nvSpPr>
        <p:spPr bwMode="white"/>
        <p:txBody>
          <a:bodyPr/>
          <a:lstStyle/>
          <a:p>
            <a:fld id="{38826FC0-333C-E549-9FA3-0EE43DF298A3}" type="slidenum">
              <a:rPr lang="en-US" smtClean="0"/>
              <a:pPr/>
              <a:t>‹#›</a:t>
            </a:fld>
            <a:endParaRPr lang="en-US" dirty="0"/>
          </a:p>
        </p:txBody>
      </p:sp>
      <p:pic>
        <p:nvPicPr>
          <p:cNvPr id="14" name="Picture 13">
            <a:extLst>
              <a:ext uri="{FF2B5EF4-FFF2-40B4-BE49-F238E27FC236}">
                <a16:creationId xmlns:a16="http://schemas.microsoft.com/office/drawing/2014/main" id="{D0F03245-CDE7-48AA-BD1B-F0D6935521F6}"/>
              </a:ext>
            </a:extLst>
          </p:cNvPr>
          <p:cNvPicPr>
            <a:picLocks noChangeAspect="1"/>
          </p:cNvPicPr>
          <p:nvPr/>
        </p:nvPicPr>
        <p:blipFill rotWithShape="1">
          <a:blip r:embed="rId4">
            <a:alphaModFix/>
          </a:blip>
          <a:srcRect l="-2" r="-9" b="23"/>
          <a:stretch/>
        </p:blipFill>
        <p:spPr>
          <a:xfrm>
            <a:off x="5221960" y="-2"/>
            <a:ext cx="6970040" cy="6858002"/>
          </a:xfrm>
          <a:prstGeom prst="rect">
            <a:avLst/>
          </a:prstGeom>
        </p:spPr>
      </p:pic>
    </p:spTree>
    <p:extLst>
      <p:ext uri="{BB962C8B-B14F-4D97-AF65-F5344CB8AC3E}">
        <p14:creationId xmlns:p14="http://schemas.microsoft.com/office/powerpoint/2010/main" val="838431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5 - gradient 1">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000023D-E955-5182-3282-0810B76F4603}"/>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3" name="Picture Placeholder 42">
            <a:extLst>
              <a:ext uri="{FF2B5EF4-FFF2-40B4-BE49-F238E27FC236}">
                <a16:creationId xmlns:a16="http://schemas.microsoft.com/office/drawing/2014/main" id="{EC842FEB-95BB-4FB4-3FA3-1E474B85B1F9}"/>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3EAF8B40-B29E-414A-9231-017F753B963C}"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44" name="Title 43">
            <a:extLst>
              <a:ext uri="{FF2B5EF4-FFF2-40B4-BE49-F238E27FC236}">
                <a16:creationId xmlns:a16="http://schemas.microsoft.com/office/drawing/2014/main" id="{B01F0658-A406-0A81-8740-42D0296493A0}"/>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202631416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5 - gradient 2">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409E97D-0361-7DD7-5A21-A33316BCCCD6}"/>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9D2A95BB-6B24-408C-A56B-816E9D0158BB}"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C783E89B-070C-A8F7-620B-402672D863BE}"/>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6F701354-590A-2F87-01D8-E966A92E9AC2}"/>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142995245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5 - gradient 3">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4C4F196-D7A9-ED2E-C141-813614D36A3A}"/>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8C4B3C08-E32E-46A6-9940-C674B78126A2}"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4C31AD8D-BE37-52EE-F12C-2DD4458EFD1C}"/>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142A0D92-C0EF-2935-ECF6-3D38467DA7E3}"/>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316736071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951966" y="2407183"/>
            <a:ext cx="10288073"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CONTENT</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984837384"/>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BAA707EB-F149-4F65-A059-3E9202505DFA}" type="datetime1">
              <a:rPr lang="en-US" smtClean="0"/>
              <a:t>3/4/2025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54143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per head, sub head, footnote - Super head, sub head, footnot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2"/>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2"/>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accent6">
                    <a:lumMod val="50000"/>
                  </a:schemeClr>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163F489F-9B53-4FCC-B3C2-252173530A19}" type="datetime1">
              <a:rPr lang="en-US" smtClean="0"/>
              <a:t>3/4/2025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92329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AE93934B-F4CE-AD9A-35D6-CC331792B5C3}"/>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84022F7E-4713-F54B-0D06-50B8F5080741}"/>
              </a:ext>
            </a:extLst>
          </p:cNvPr>
          <p:cNvSpPr>
            <a:spLocks noGrp="1"/>
          </p:cNvSpPr>
          <p:nvPr>
            <p:ph type="dt" sz="half" idx="10"/>
          </p:nvPr>
        </p:nvSpPr>
        <p:spPr/>
        <p:txBody>
          <a:bodyPr/>
          <a:lstStyle/>
          <a:p>
            <a:fld id="{32523293-0015-4865-92C0-63029C67C08B}" type="datetime1">
              <a:rPr lang="en-US" smtClean="0"/>
              <a:t>3/4/2025</a:t>
            </a:fld>
            <a:endParaRPr lang="en-US" dirty="0"/>
          </a:p>
        </p:txBody>
      </p:sp>
      <p:sp>
        <p:nvSpPr>
          <p:cNvPr id="7" name="Footer Placeholder 6">
            <a:extLst>
              <a:ext uri="{FF2B5EF4-FFF2-40B4-BE49-F238E27FC236}">
                <a16:creationId xmlns:a16="http://schemas.microsoft.com/office/drawing/2014/main" id="{E800DDDC-1A7E-DB83-3DF7-C1422F0007E3}"/>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ACBA0657-9DC2-4B9A-96F7-59E8C05D92C8}"/>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47110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D0AD1154-7DA6-4D00-9C05-2C627858BDDF}" type="datetime1">
              <a:rPr lang="en-US" smtClean="0"/>
              <a:t>3/4/2025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41404100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199" y="1447800"/>
            <a:ext cx="5212080"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lvl1pPr marL="0" indent="0">
              <a:buNone/>
              <a:defRPr/>
            </a:lvl1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CF52D24F-A919-4C36-9BB0-CC56D69F5134}" type="datetime1">
              <a:rPr lang="en-US" smtClean="0"/>
              <a:t>3/4/2025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9334579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4th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54255A21-2286-48B2-85B8-09A3AB748CB1}" type="datetime1">
              <a:rPr lang="en-US" smtClean="0"/>
              <a:t>3/4/2025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2025–2027 Cognizant | Private</a:t>
            </a:r>
            <a:endParaRPr lang="en-US" dirty="0"/>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2244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2">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hasCustomPrompt="1"/>
          </p:nvPr>
        </p:nvSpPr>
        <p:spPr>
          <a:xfrm>
            <a:off x="1005840" y="2431804"/>
            <a:ext cx="8712200" cy="997196"/>
          </a:xfrm>
        </p:spPr>
        <p:txBody>
          <a:bodyPr anchor="b">
            <a:spAutoFit/>
          </a:bodyPr>
          <a:lstStyle>
            <a:lvl1pPr algn="l">
              <a:defRPr sz="3600" b="1">
                <a:solidFill>
                  <a:schemeClr val="tx2"/>
                </a:solidFill>
              </a:defRPr>
            </a:lvl1pPr>
          </a:lstStyle>
          <a:p>
            <a:r>
              <a:rPr lang="en-US" dirty="0"/>
              <a:t>Click to add extra long presentation </a:t>
            </a:r>
            <a:br>
              <a:rPr lang="en-US" dirty="0"/>
            </a:br>
            <a:r>
              <a:rPr lang="en-US" dirty="0"/>
              <a:t>title Arial 36pt bold</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hasCustomPrompt="1"/>
          </p:nvPr>
        </p:nvSpPr>
        <p:spPr>
          <a:xfrm>
            <a:off x="1005840" y="3885739"/>
            <a:ext cx="8712200" cy="276999"/>
          </a:xfrm>
          <a:prstGeom prst="rect">
            <a:avLst/>
          </a:prstGeom>
        </p:spPr>
        <p:txBody>
          <a:bodyPr wrap="square" lIns="0" tIns="0" rIns="0" bIns="0">
            <a:spAutoFit/>
          </a:bodyPr>
          <a:lstStyle>
            <a:lvl1pPr marL="0" indent="0" algn="l">
              <a:lnSpc>
                <a:spcPct val="90000"/>
              </a:lnSpc>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005840" y="5221922"/>
            <a:ext cx="4023360" cy="187359"/>
          </a:xfrm>
          <a:prstGeom prst="rect">
            <a:avLst/>
          </a:prstGeom>
        </p:spPr>
        <p:txBody>
          <a:bodyPr wrap="none">
            <a:spAutoFit/>
          </a:bodyPr>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add date</a:t>
            </a:r>
          </a:p>
        </p:txBody>
      </p:sp>
      <p:pic>
        <p:nvPicPr>
          <p:cNvPr id="2" name="Cognizant Logo_rgb_rev_2023">
            <a:extLst>
              <a:ext uri="{FF2B5EF4-FFF2-40B4-BE49-F238E27FC236}">
                <a16:creationId xmlns:a16="http://schemas.microsoft.com/office/drawing/2014/main" id="{A289B6B7-484E-820F-55A6-B545B1D7FE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invGray">
          <a:xfrm>
            <a:off x="376990" y="1095300"/>
            <a:ext cx="2624328" cy="460654"/>
          </a:xfrm>
          <a:prstGeom prst="rect">
            <a:avLst/>
          </a:prstGeom>
        </p:spPr>
      </p:pic>
      <p:sp>
        <p:nvSpPr>
          <p:cNvPr id="5" name="Date Placeholder 4">
            <a:extLst>
              <a:ext uri="{FF2B5EF4-FFF2-40B4-BE49-F238E27FC236}">
                <a16:creationId xmlns:a16="http://schemas.microsoft.com/office/drawing/2014/main" id="{7ED7D619-D61B-E60B-63C9-B090CABB0105}"/>
              </a:ext>
            </a:extLst>
          </p:cNvPr>
          <p:cNvSpPr>
            <a:spLocks noGrp="1"/>
          </p:cNvSpPr>
          <p:nvPr>
            <p:ph type="dt" sz="half" idx="13"/>
          </p:nvPr>
        </p:nvSpPr>
        <p:spPr/>
        <p:txBody>
          <a:bodyPr/>
          <a:lstStyle/>
          <a:p>
            <a:fld id="{295A92A4-D239-4DAC-83D7-9560A78607E9}" type="datetime1">
              <a:rPr lang="en-US" smtClean="0"/>
              <a:t>3/4/2025</a:t>
            </a:fld>
            <a:endParaRPr lang="en-US" dirty="0"/>
          </a:p>
        </p:txBody>
      </p:sp>
      <p:sp>
        <p:nvSpPr>
          <p:cNvPr id="6" name="Footer Placeholder 5">
            <a:extLst>
              <a:ext uri="{FF2B5EF4-FFF2-40B4-BE49-F238E27FC236}">
                <a16:creationId xmlns:a16="http://schemas.microsoft.com/office/drawing/2014/main" id="{70F51BFC-5EC2-9CD1-7F12-40FA9671C977}"/>
              </a:ext>
            </a:extLst>
          </p:cNvPr>
          <p:cNvSpPr>
            <a:spLocks noGrp="1"/>
          </p:cNvSpPr>
          <p:nvPr>
            <p:ph type="ftr" sz="quarter" idx="14"/>
          </p:nvPr>
        </p:nvSpPr>
        <p:spPr>
          <a:xfrm>
            <a:off x="1005840" y="6400800"/>
            <a:ext cx="1371600" cy="228600"/>
          </a:xfrm>
        </p:spPr>
        <p:txBody>
          <a:bodyPr/>
          <a:lstStyle/>
          <a:p>
            <a:r>
              <a:rPr lang="en-US"/>
              <a:t>© 2025–2027 Cognizant | Private</a:t>
            </a:r>
            <a:endParaRPr lang="en-US" dirty="0"/>
          </a:p>
        </p:txBody>
      </p:sp>
      <p:sp>
        <p:nvSpPr>
          <p:cNvPr id="7" name="Slide Number Placeholder 6">
            <a:extLst>
              <a:ext uri="{FF2B5EF4-FFF2-40B4-BE49-F238E27FC236}">
                <a16:creationId xmlns:a16="http://schemas.microsoft.com/office/drawing/2014/main" id="{5A2E8399-6911-0E44-17E5-8C2D8297AA27}"/>
              </a:ext>
            </a:extLst>
          </p:cNvPr>
          <p:cNvSpPr>
            <a:spLocks noGrp="1"/>
          </p:cNvSpPr>
          <p:nvPr>
            <p:ph type="sldNum" sz="quarter" idx="1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9631327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1F36B69E-D9F9-452B-9074-A7489B939D17}" type="datetime1">
              <a:rPr lang="en-US" smtClean="0"/>
              <a:t>3/4/2025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5" name="Straight Connector 4">
            <a:extLst>
              <a:ext uri="{FF2B5EF4-FFF2-40B4-BE49-F238E27FC236}">
                <a16:creationId xmlns:a16="http://schemas.microsoft.com/office/drawing/2014/main" id="{429A3035-2EDB-6331-792C-C204BF38F6AC}"/>
              </a:ext>
            </a:extLst>
          </p:cNvPr>
          <p:cNvCxnSpPr>
            <a:cxnSpLocks/>
          </p:cNvCxnSpPr>
          <p:nvPr/>
        </p:nvCxnSpPr>
        <p:spPr>
          <a:xfrm>
            <a:off x="452438" y="1342781"/>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E72534-59BF-D450-E5D9-32D085C7E6D9}"/>
              </a:ext>
            </a:extLst>
          </p:cNvPr>
          <p:cNvCxnSpPr>
            <a:cxnSpLocks/>
          </p:cNvCxnSpPr>
          <p:nvPr/>
        </p:nvCxnSpPr>
        <p:spPr>
          <a:xfrm>
            <a:off x="3962400" y="1342781"/>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77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0"/>
            <a:ext cx="5212080" cy="4571999"/>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0975437E-1DBA-4B9C-9581-0BBB1993339C}" type="datetime1">
              <a:rPr lang="en-US" smtClean="0"/>
              <a:t>3/4/2025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6" name="Straight Connector 5">
            <a:extLst>
              <a:ext uri="{FF2B5EF4-FFF2-40B4-BE49-F238E27FC236}">
                <a16:creationId xmlns:a16="http://schemas.microsoft.com/office/drawing/2014/main" id="{124E5F2F-71BE-F7DA-234E-403E9123E2E3}"/>
              </a:ext>
            </a:extLst>
          </p:cNvPr>
          <p:cNvCxnSpPr>
            <a:cxnSpLocks/>
          </p:cNvCxnSpPr>
          <p:nvPr/>
        </p:nvCxnSpPr>
        <p:spPr>
          <a:xfrm>
            <a:off x="6096000" y="1444750"/>
            <a:ext cx="0" cy="457199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242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29184"/>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634C7C7-C4EF-4670-B999-297CDE7276C2}" type="datetime1">
              <a:rPr lang="en-US" smtClean="0"/>
              <a:t>3/4/2025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013306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08E9509E-2D00-4425-8617-63AD21C2168D}" type="datetime1">
              <a:rPr lang="en-US" smtClean="0"/>
              <a:t>3/4/2025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525052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tement - light">
    <p:bg>
      <p:bgRef idx="1001">
        <a:schemeClr val="bg2"/>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2"/>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dirty="0"/>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4" name="Date Placeholder 3">
            <a:extLst>
              <a:ext uri="{FF2B5EF4-FFF2-40B4-BE49-F238E27FC236}">
                <a16:creationId xmlns:a16="http://schemas.microsoft.com/office/drawing/2014/main" id="{A90C7F1F-725F-1A52-1D97-F08B00EAAD97}"/>
              </a:ext>
            </a:extLst>
          </p:cNvPr>
          <p:cNvSpPr>
            <a:spLocks noGrp="1"/>
          </p:cNvSpPr>
          <p:nvPr>
            <p:ph type="dt" sz="half" idx="14"/>
          </p:nvPr>
        </p:nvSpPr>
        <p:spPr/>
        <p:txBody>
          <a:bodyPr/>
          <a:lstStyle/>
          <a:p>
            <a:fld id="{B301B72F-569F-4EC1-BC0D-A48112D7E658}" type="datetime1">
              <a:rPr lang="en-US" smtClean="0"/>
              <a:t>3/4/2025</a:t>
            </a:fld>
            <a:endParaRPr lang="en-US" dirty="0"/>
          </a:p>
        </p:txBody>
      </p:sp>
      <p:sp>
        <p:nvSpPr>
          <p:cNvPr id="7" name="Footer Placeholder 6">
            <a:extLst>
              <a:ext uri="{FF2B5EF4-FFF2-40B4-BE49-F238E27FC236}">
                <a16:creationId xmlns:a16="http://schemas.microsoft.com/office/drawing/2014/main" id="{D50B4EFF-B670-387B-EBF2-318801CE65AB}"/>
              </a:ext>
            </a:extLst>
          </p:cNvPr>
          <p:cNvSpPr>
            <a:spLocks noGrp="1"/>
          </p:cNvSpPr>
          <p:nvPr>
            <p:ph type="ftr" sz="quarter" idx="15"/>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B54DEEBD-7FD8-B1BF-8875-FF2A60284D39}"/>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7264736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42164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E240D85D-6E93-453E-9D10-D2844A4FB22C}"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24429341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light - no imag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73A3D6-80E4-AC3E-7815-5FDC789342D0}"/>
              </a:ext>
            </a:extLst>
          </p:cNvPr>
          <p:cNvSpPr/>
          <p:nvPr userDrawn="1"/>
        </p:nvSpPr>
        <p:spPr>
          <a:xfrm>
            <a:off x="0" y="0"/>
            <a:ext cx="42164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bg1"/>
                </a:solidFill>
              </a:defRPr>
            </a:lvl1pPr>
          </a:lstStyle>
          <a:p>
            <a:fld id="{3D4BFC8A-E4DD-4119-B3BA-BC9D4E473C99}"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162581653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ARK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775811" y="1385364"/>
            <a:ext cx="10640378" cy="4087273"/>
          </a:xfrm>
          <a:prstGeom prst="rect">
            <a:avLst/>
          </a:prstGeom>
          <a:noFill/>
        </p:spPr>
        <p:txBody>
          <a:bodyPr wrap="squar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DARK 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891603830"/>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F383D916-FBF7-8EA7-4311-2FD3E10E8254}"/>
              </a:ext>
            </a:extLst>
          </p:cNvPr>
          <p:cNvSpPr>
            <a:spLocks noGrp="1"/>
          </p:cNvSpPr>
          <p:nvPr>
            <p:ph type="dt" sz="half" idx="10"/>
          </p:nvPr>
        </p:nvSpPr>
        <p:spPr/>
        <p:txBody>
          <a:bodyPr/>
          <a:lstStyle/>
          <a:p>
            <a:fld id="{A8FE65DC-9B0C-48A5-898F-3399994D7A14}" type="datetime1">
              <a:rPr lang="en-US" smtClean="0"/>
              <a:t>3/4/2025</a:t>
            </a:fld>
            <a:endParaRPr lang="en-US" dirty="0"/>
          </a:p>
        </p:txBody>
      </p:sp>
      <p:sp>
        <p:nvSpPr>
          <p:cNvPr id="10" name="Footer Placeholder 9">
            <a:extLst>
              <a:ext uri="{FF2B5EF4-FFF2-40B4-BE49-F238E27FC236}">
                <a16:creationId xmlns:a16="http://schemas.microsoft.com/office/drawing/2014/main" id="{69D40ACC-00F3-03AD-3DB1-6487497FA161}"/>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1DA0B9D4-7BD8-9FB8-A351-972423D1D77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591ACBB7-11CF-0324-65ED-7CE580E3A1A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11158757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uper head, sub head, footnote - Super head, sub head, footnote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3"/>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3"/>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tx1"/>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4D400A4B-814A-44AC-8B06-B181334875EB}" type="datetime1">
              <a:rPr lang="en-US" smtClean="0"/>
              <a:t>3/4/2025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pic>
        <p:nvPicPr>
          <p:cNvPr id="6" name="Cognizant Logo_rgb_rev_2023" descr="Cognizant logo reversed, SVG format">
            <a:extLst>
              <a:ext uri="{FF2B5EF4-FFF2-40B4-BE49-F238E27FC236}">
                <a16:creationId xmlns:a16="http://schemas.microsoft.com/office/drawing/2014/main" id="{C58C5DC1-02D1-ACC1-37E9-20232B40787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6204469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 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content</a:t>
            </a:r>
          </a:p>
          <a:p>
            <a:pPr lvl="1"/>
            <a:r>
              <a:rPr lang="en-US" dirty="0"/>
              <a:t>2nd level text</a:t>
            </a:r>
          </a:p>
          <a:p>
            <a:pPr lvl="2"/>
            <a:r>
              <a:rPr lang="en-US" dirty="0"/>
              <a:t>3rd level text</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31347B8F-702B-F8D2-3BCF-E1C9AEB86CEC}"/>
              </a:ext>
            </a:extLst>
          </p:cNvPr>
          <p:cNvSpPr>
            <a:spLocks noGrp="1"/>
          </p:cNvSpPr>
          <p:nvPr>
            <p:ph type="dt" sz="half" idx="10"/>
          </p:nvPr>
        </p:nvSpPr>
        <p:spPr/>
        <p:txBody>
          <a:bodyPr/>
          <a:lstStyle/>
          <a:p>
            <a:fld id="{7BD0C447-63DF-4D3E-8633-1F74B6350F13}" type="datetime1">
              <a:rPr lang="en-US" smtClean="0"/>
              <a:t>3/4/2025</a:t>
            </a:fld>
            <a:endParaRPr lang="en-US" dirty="0"/>
          </a:p>
        </p:txBody>
      </p:sp>
      <p:sp>
        <p:nvSpPr>
          <p:cNvPr id="8" name="Footer Placeholder 7">
            <a:extLst>
              <a:ext uri="{FF2B5EF4-FFF2-40B4-BE49-F238E27FC236}">
                <a16:creationId xmlns:a16="http://schemas.microsoft.com/office/drawing/2014/main" id="{2D295671-87C9-E086-9979-83CE71CF0FF1}"/>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3DF2403-9115-12D2-6006-6F820363A79D}"/>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5" name="Straight Connector 4">
            <a:extLst>
              <a:ext uri="{FF2B5EF4-FFF2-40B4-BE49-F238E27FC236}">
                <a16:creationId xmlns:a16="http://schemas.microsoft.com/office/drawing/2014/main" id="{46BFA7A6-B1A7-45E7-3AC5-3E0FB62C8ACD}"/>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72208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8" name="Date Placeholder 7">
            <a:extLst>
              <a:ext uri="{FF2B5EF4-FFF2-40B4-BE49-F238E27FC236}">
                <a16:creationId xmlns:a16="http://schemas.microsoft.com/office/drawing/2014/main" id="{D1C004D1-9C96-9E3A-B3CF-E648F1817884}"/>
              </a:ext>
            </a:extLst>
          </p:cNvPr>
          <p:cNvSpPr>
            <a:spLocks noGrp="1"/>
          </p:cNvSpPr>
          <p:nvPr>
            <p:ph type="dt" sz="half" idx="10"/>
          </p:nvPr>
        </p:nvSpPr>
        <p:spPr/>
        <p:txBody>
          <a:bodyPr/>
          <a:lstStyle/>
          <a:p>
            <a:fld id="{34B751B7-EDD5-4C32-B7E9-CF83F055A7D0}" type="datetime1">
              <a:rPr lang="en-US" smtClean="0"/>
              <a:t>3/4/2025</a:t>
            </a:fld>
            <a:endParaRPr lang="en-US" dirty="0"/>
          </a:p>
        </p:txBody>
      </p:sp>
      <p:sp>
        <p:nvSpPr>
          <p:cNvPr id="9" name="Footer Placeholder 8">
            <a:extLst>
              <a:ext uri="{FF2B5EF4-FFF2-40B4-BE49-F238E27FC236}">
                <a16:creationId xmlns:a16="http://schemas.microsoft.com/office/drawing/2014/main" id="{C8F63855-627B-94BE-7770-B3F2F8F1DAD6}"/>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64918DA7-E1E1-1CFE-6E02-09FE2AA2F07F}"/>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39ECF048-F463-0BC0-00A8-80B618B315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90993053"/>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 dark">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lstStyle>
            <a:lvl1pPr>
              <a:defRPr sz="1400">
                <a:solidFill>
                  <a:schemeClr val="bg1"/>
                </a:solidFill>
              </a:defRPr>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B8D9EEA2-7C16-4EBF-A4ED-6EE3F89E8D21}" type="datetime1">
              <a:rPr lang="en-US" smtClean="0"/>
              <a:t>3/4/2025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F805300B-96D9-F036-71EF-3F86B3B72D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794437884"/>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7800"/>
            <a:ext cx="5212076"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a:t>
            </a:r>
          </a:p>
          <a:p>
            <a:pPr lvl="4"/>
            <a:r>
              <a:rPr lang="en-US" dirty="0"/>
              <a:t>Fifth level</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91C17549-EEBF-4F3F-AEC3-BD6253AA8F59}" type="datetime1">
              <a:rPr lang="en-US" smtClean="0"/>
              <a:t>3/4/2025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1DE60F7F-2598-AFEF-3685-42666554AD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9254688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ree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80A36B52-8436-4389-9B2A-8C0F3227369F}" type="datetime1">
              <a:rPr lang="en-US" smtClean="0"/>
              <a:t>3/4/2025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2025–2027 Cognizant | Private</a:t>
            </a:r>
            <a:endParaRPr lang="en-US" dirty="0"/>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4D269101-9011-77BF-B029-F362C603BBB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205733390"/>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mparison horizontal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88600C33-2456-4AF5-B85D-EE39F485AD31}" type="datetime1">
              <a:rPr lang="en-US" smtClean="0"/>
              <a:t>3/4/2025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3"/>
                </a:solidFill>
              </a:defRPr>
            </a:lvl1pPr>
          </a:lstStyle>
          <a:p>
            <a:pPr lvl="0"/>
            <a:r>
              <a:rPr lang="en-US" dirty="0"/>
              <a:t>Subtitle here</a:t>
            </a:r>
          </a:p>
        </p:txBody>
      </p:sp>
      <p:sp>
        <p:nvSpPr>
          <p:cNvPr id="4" name="Text Placeholder 7">
            <a:extLst>
              <a:ext uri="{FF2B5EF4-FFF2-40B4-BE49-F238E27FC236}">
                <a16:creationId xmlns:a16="http://schemas.microsoft.com/office/drawing/2014/main" id="{72C70445-48B0-9FD3-49CD-384BFCCB6776}"/>
              </a:ext>
            </a:extLst>
          </p:cNvPr>
          <p:cNvSpPr>
            <a:spLocks noGrp="1"/>
          </p:cNvSpPr>
          <p:nvPr>
            <p:ph type="body" sz="quarter" idx="18" hasCustomPrompt="1"/>
          </p:nvPr>
        </p:nvSpPr>
        <p:spPr>
          <a:xfrm>
            <a:off x="457200" y="5947090"/>
            <a:ext cx="11277600" cy="124906"/>
          </a:xfrm>
        </p:spPr>
        <p:txBody>
          <a:bodyPr anchor="b">
            <a:spAutoFit/>
          </a:bodyPr>
          <a:lstStyle>
            <a:lvl1pPr marL="0" indent="0">
              <a:buNone/>
              <a:defRPr sz="800">
                <a:solidFill>
                  <a:schemeClr val="tx1"/>
                </a:solidFill>
              </a:defRPr>
            </a:lvl1pPr>
          </a:lstStyle>
          <a:p>
            <a:pPr lvl="0"/>
            <a:r>
              <a:rPr lang="en-US"/>
              <a:t>Insert source or footnote here</a:t>
            </a:r>
          </a:p>
        </p:txBody>
      </p:sp>
      <p:cxnSp>
        <p:nvCxnSpPr>
          <p:cNvPr id="8" name="Straight Connector 7">
            <a:extLst>
              <a:ext uri="{FF2B5EF4-FFF2-40B4-BE49-F238E27FC236}">
                <a16:creationId xmlns:a16="http://schemas.microsoft.com/office/drawing/2014/main" id="{35EE48CC-AC3C-AD12-0F6B-6F8CB2E6EC5E}"/>
              </a:ext>
            </a:extLst>
          </p:cNvPr>
          <p:cNvCxnSpPr>
            <a:cxnSpLocks/>
          </p:cNvCxnSpPr>
          <p:nvPr/>
        </p:nvCxnSpPr>
        <p:spPr>
          <a:xfrm>
            <a:off x="452438" y="1342781"/>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8B6686-C28E-A83C-319D-33930A551B41}"/>
              </a:ext>
            </a:extLst>
          </p:cNvPr>
          <p:cNvCxnSpPr>
            <a:cxnSpLocks/>
          </p:cNvCxnSpPr>
          <p:nvPr/>
        </p:nvCxnSpPr>
        <p:spPr>
          <a:xfrm>
            <a:off x="3962400" y="1342781"/>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Cognizant Logo_rgb_rev_2023" descr="Cognizant logo reversed, SVG format">
            <a:extLst>
              <a:ext uri="{FF2B5EF4-FFF2-40B4-BE49-F238E27FC236}">
                <a16:creationId xmlns:a16="http://schemas.microsoft.com/office/drawing/2014/main" id="{8EF2B9B7-A970-B060-F759-FFA1C8972DF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2974737"/>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reserve="1">
  <p:cSld name="Two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757E0E9A-856D-4146-8D92-37E8551F25FC}" type="datetime1">
              <a:rPr lang="en-US" smtClean="0"/>
              <a:t>3/4/2025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7" name="Straight Connector 6">
            <a:extLst>
              <a:ext uri="{FF2B5EF4-FFF2-40B4-BE49-F238E27FC236}">
                <a16:creationId xmlns:a16="http://schemas.microsoft.com/office/drawing/2014/main" id="{E37B872B-0E81-EACD-CA82-14E1DB182F48}"/>
              </a:ext>
            </a:extLst>
          </p:cNvPr>
          <p:cNvCxnSpPr>
            <a:cxnSpLocks/>
          </p:cNvCxnSpPr>
          <p:nvPr/>
        </p:nvCxnSpPr>
        <p:spPr>
          <a:xfrm>
            <a:off x="6096000" y="1444752"/>
            <a:ext cx="0" cy="4572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Cognizant Logo_rgb_rev_2023" descr="Cognizant logo reversed, SVG format">
            <a:extLst>
              <a:ext uri="{FF2B5EF4-FFF2-40B4-BE49-F238E27FC236}">
                <a16:creationId xmlns:a16="http://schemas.microsoft.com/office/drawing/2014/main" id="{FC29E878-865C-DE37-D860-F62A7822B47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36684699"/>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marL="0" indent="0">
              <a:buNone/>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C113BBD8-F83C-431F-B9CD-851F5EF17787}" type="datetime1">
              <a:rPr lang="en-US" smtClean="0"/>
              <a:t>3/4/2025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C4BD05FC-72E2-D49F-5723-85E3F31D26F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28391651"/>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15EE1895-83F9-4535-8AB0-D77A601E1BB9}" type="datetime1">
              <a:rPr lang="en-US" smtClean="0"/>
              <a:t>3/4/2025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0967F69A-1700-3CED-CEEE-EDC58785000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88755820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 dark">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3"/>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11" name="Date Placeholder 10">
            <a:extLst>
              <a:ext uri="{FF2B5EF4-FFF2-40B4-BE49-F238E27FC236}">
                <a16:creationId xmlns:a16="http://schemas.microsoft.com/office/drawing/2014/main" id="{37922929-B64F-A5FD-E813-DE4E4B47609B}"/>
              </a:ext>
            </a:extLst>
          </p:cNvPr>
          <p:cNvSpPr>
            <a:spLocks noGrp="1"/>
          </p:cNvSpPr>
          <p:nvPr>
            <p:ph type="dt" sz="half" idx="14"/>
          </p:nvPr>
        </p:nvSpPr>
        <p:spPr/>
        <p:txBody>
          <a:bodyPr/>
          <a:lstStyle/>
          <a:p>
            <a:fld id="{B1D548D1-88F1-4583-9328-BC85F87DFD98}" type="datetime1">
              <a:rPr lang="en-US" smtClean="0"/>
              <a:t>3/4/2025</a:t>
            </a:fld>
            <a:endParaRPr lang="en-US" dirty="0"/>
          </a:p>
        </p:txBody>
      </p:sp>
      <p:sp>
        <p:nvSpPr>
          <p:cNvPr id="12" name="Footer Placeholder 11">
            <a:extLst>
              <a:ext uri="{FF2B5EF4-FFF2-40B4-BE49-F238E27FC236}">
                <a16:creationId xmlns:a16="http://schemas.microsoft.com/office/drawing/2014/main" id="{A6D064D0-10B1-84E9-43BC-A587DFCF2552}"/>
              </a:ext>
            </a:extLst>
          </p:cNvPr>
          <p:cNvSpPr>
            <a:spLocks noGrp="1"/>
          </p:cNvSpPr>
          <p:nvPr>
            <p:ph type="ftr" sz="quarter" idx="15"/>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157F07D9-AB26-FAA7-F6B2-13FC833B9175}"/>
              </a:ext>
            </a:extLst>
          </p:cNvPr>
          <p:cNvSpPr>
            <a:spLocks noGrp="1"/>
          </p:cNvSpPr>
          <p:nvPr>
            <p:ph type="sldNum" sz="quarter" idx="16"/>
          </p:nvPr>
        </p:nvSpPr>
        <p:spPr/>
        <p:txBody>
          <a:bodyPr/>
          <a:lstStyle/>
          <a:p>
            <a:fld id="{38826FC0-333C-E549-9FA3-0EE43DF298A3}" type="slidenum">
              <a:rPr lang="en-US" smtClean="0"/>
              <a:pPr/>
              <a:t>‹#›</a:t>
            </a:fld>
            <a:endParaRPr lang="en-US" dirty="0"/>
          </a:p>
        </p:txBody>
      </p:sp>
      <p:pic>
        <p:nvPicPr>
          <p:cNvPr id="2" name="Cognizant Logo_rgb_rev_2023" descr="Cognizant logo reversed, SVG format">
            <a:extLst>
              <a:ext uri="{FF2B5EF4-FFF2-40B4-BE49-F238E27FC236}">
                <a16:creationId xmlns:a16="http://schemas.microsoft.com/office/drawing/2014/main" id="{3F28610E-22AA-1C1B-C7F0-DD2EE706F7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893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IMAGERY">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128298" y="2407183"/>
            <a:ext cx="9935412"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IMAGERY</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83364214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Agenda - dark">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bwMode="white">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bwMode="white">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text</a:t>
            </a:r>
          </a:p>
          <a:p>
            <a:pPr lvl="1"/>
            <a:r>
              <a:rPr lang="en-US" dirty="0"/>
              <a:t>Second level</a:t>
            </a:r>
          </a:p>
          <a:p>
            <a:pPr lvl="2"/>
            <a:r>
              <a:rPr lang="en-US" dirty="0"/>
              <a:t>Third level</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0" name="Date Placeholder 9">
            <a:extLst>
              <a:ext uri="{FF2B5EF4-FFF2-40B4-BE49-F238E27FC236}">
                <a16:creationId xmlns:a16="http://schemas.microsoft.com/office/drawing/2014/main" id="{3721A195-6B8B-725F-D366-5DEA3DB95C6B}"/>
              </a:ext>
            </a:extLst>
          </p:cNvPr>
          <p:cNvSpPr>
            <a:spLocks noGrp="1"/>
          </p:cNvSpPr>
          <p:nvPr>
            <p:ph type="dt" sz="half" idx="10"/>
          </p:nvPr>
        </p:nvSpPr>
        <p:spPr bwMode="white"/>
        <p:txBody>
          <a:bodyPr/>
          <a:lstStyle/>
          <a:p>
            <a:fld id="{35804F47-C571-497F-BD65-F5BF142AEBFB}" type="datetime1">
              <a:rPr lang="en-US" smtClean="0"/>
              <a:t>3/4/2025</a:t>
            </a:fld>
            <a:endParaRPr lang="en-US" dirty="0"/>
          </a:p>
        </p:txBody>
      </p:sp>
      <p:sp>
        <p:nvSpPr>
          <p:cNvPr id="11" name="Footer Placeholder 10">
            <a:extLst>
              <a:ext uri="{FF2B5EF4-FFF2-40B4-BE49-F238E27FC236}">
                <a16:creationId xmlns:a16="http://schemas.microsoft.com/office/drawing/2014/main" id="{0526A62E-F7DF-7CEE-ED9A-0CD867A6E84B}"/>
              </a:ext>
            </a:extLst>
          </p:cNvPr>
          <p:cNvSpPr>
            <a:spLocks noGrp="1"/>
          </p:cNvSpPr>
          <p:nvPr>
            <p:ph type="ftr" sz="quarter" idx="11"/>
          </p:nvPr>
        </p:nvSpPr>
        <p:spPr bwMode="white"/>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7A014AE8-178B-A9BA-EAEA-F7363ADD19D1}"/>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cxnSp>
        <p:nvCxnSpPr>
          <p:cNvPr id="4" name="Straight Connector 3">
            <a:extLst>
              <a:ext uri="{FF2B5EF4-FFF2-40B4-BE49-F238E27FC236}">
                <a16:creationId xmlns:a16="http://schemas.microsoft.com/office/drawing/2014/main" id="{02972682-3F2E-080B-6434-DA84A8F99BEB}"/>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pic>
        <p:nvPicPr>
          <p:cNvPr id="5" name="Cognizant Logo_rgb_rev_2023" descr="Cognizant logo reversed, SVG format">
            <a:extLst>
              <a:ext uri="{FF2B5EF4-FFF2-40B4-BE49-F238E27FC236}">
                <a16:creationId xmlns:a16="http://schemas.microsoft.com/office/drawing/2014/main" id="{EC1DBD74-512D-7084-97CF-8AB4F27F93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94748079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Full bleed image">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88C8F82A-3BDD-4832-FBE3-E4EA9DC8D02A}"/>
              </a:ext>
            </a:extLst>
          </p:cNvPr>
          <p:cNvSpPr>
            <a:spLocks noGrp="1"/>
          </p:cNvSpPr>
          <p:nvPr>
            <p:ph type="pic" sz="quarter" idx="10" hasCustomPrompt="1"/>
          </p:nvPr>
        </p:nvSpPr>
        <p:spPr>
          <a:xfrm>
            <a:off x="0" y="0"/>
            <a:ext cx="1219200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53B7DBAB-080F-4B67-994D-0695A8EEE08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4" name="Date Placeholder 3">
            <a:extLst>
              <a:ext uri="{FF2B5EF4-FFF2-40B4-BE49-F238E27FC236}">
                <a16:creationId xmlns:a16="http://schemas.microsoft.com/office/drawing/2014/main" id="{5BFB887B-6507-E9E7-6352-B825F1F0F5F9}"/>
              </a:ext>
            </a:extLst>
          </p:cNvPr>
          <p:cNvSpPr>
            <a:spLocks noGrp="1"/>
          </p:cNvSpPr>
          <p:nvPr>
            <p:ph type="dt" sz="half" idx="11"/>
          </p:nvPr>
        </p:nvSpPr>
        <p:spPr/>
        <p:txBody>
          <a:bodyPr/>
          <a:lstStyle>
            <a:lvl1pPr>
              <a:defRPr>
                <a:solidFill>
                  <a:schemeClr val="bg1"/>
                </a:solidFill>
              </a:defRPr>
            </a:lvl1pPr>
          </a:lstStyle>
          <a:p>
            <a:fld id="{2AB97785-BC91-433E-AAFD-12DF553140BB}" type="datetime1">
              <a:rPr lang="en-US" smtClean="0"/>
              <a:t>3/4/2025</a:t>
            </a:fld>
            <a:endParaRPr lang="en-US" dirty="0"/>
          </a:p>
        </p:txBody>
      </p:sp>
      <p:sp>
        <p:nvSpPr>
          <p:cNvPr id="5" name="Footer Placeholder 4">
            <a:extLst>
              <a:ext uri="{FF2B5EF4-FFF2-40B4-BE49-F238E27FC236}">
                <a16:creationId xmlns:a16="http://schemas.microsoft.com/office/drawing/2014/main" id="{6B5E64F9-7C61-C44F-A370-C65AE1081941}"/>
              </a:ext>
            </a:extLst>
          </p:cNvPr>
          <p:cNvSpPr>
            <a:spLocks noGrp="1"/>
          </p:cNvSpPr>
          <p:nvPr>
            <p:ph type="ftr" sz="quarter" idx="12"/>
          </p:nvPr>
        </p:nvSpPr>
        <p:spPr/>
        <p:txBody>
          <a:bodyPr/>
          <a:lstStyle>
            <a:lvl1pPr>
              <a:defRPr>
                <a:solidFill>
                  <a:schemeClr val="bg1"/>
                </a:solidFill>
              </a:defRPr>
            </a:lvl1pPr>
          </a:lstStyle>
          <a:p>
            <a:r>
              <a:rPr lang="en-US"/>
              <a:t>© 2025–2027 Cognizant | Private</a:t>
            </a:r>
            <a:endParaRPr lang="en-US" dirty="0"/>
          </a:p>
        </p:txBody>
      </p:sp>
      <p:sp>
        <p:nvSpPr>
          <p:cNvPr id="6" name="Slide Number Placeholder 5">
            <a:extLst>
              <a:ext uri="{FF2B5EF4-FFF2-40B4-BE49-F238E27FC236}">
                <a16:creationId xmlns:a16="http://schemas.microsoft.com/office/drawing/2014/main" id="{ED7E8873-455E-923B-1219-1607269A283F}"/>
              </a:ext>
            </a:extLst>
          </p:cNvPr>
          <p:cNvSpPr>
            <a:spLocks noGrp="1"/>
          </p:cNvSpPr>
          <p:nvPr>
            <p:ph type="sldNum" sz="quarter" idx="13"/>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5525849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wo full bleed image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ADE4608A-2C9D-8AC0-0EE2-0A3DE403F95E}"/>
              </a:ext>
            </a:extLst>
          </p:cNvPr>
          <p:cNvSpPr>
            <a:spLocks noGrp="1"/>
          </p:cNvSpPr>
          <p:nvPr>
            <p:ph type="pic" sz="quarter" idx="10" hasCustomPrompt="1"/>
          </p:nvPr>
        </p:nvSpPr>
        <p:spPr>
          <a:xfrm>
            <a:off x="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Picture Placeholder 6">
            <a:extLst>
              <a:ext uri="{FF2B5EF4-FFF2-40B4-BE49-F238E27FC236}">
                <a16:creationId xmlns:a16="http://schemas.microsoft.com/office/drawing/2014/main" id="{18BDCDEC-14FD-8C34-93CD-BF169FDDE985}"/>
              </a:ext>
            </a:extLst>
          </p:cNvPr>
          <p:cNvSpPr>
            <a:spLocks noGrp="1"/>
          </p:cNvSpPr>
          <p:nvPr>
            <p:ph type="pic" sz="quarter" idx="11"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9E428EDA-797C-145E-CD31-0E63FC891181}"/>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Tree>
    <p:extLst>
      <p:ext uri="{BB962C8B-B14F-4D97-AF65-F5344CB8AC3E}">
        <p14:creationId xmlns:p14="http://schemas.microsoft.com/office/powerpoint/2010/main" val="1506483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Half image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1BB5808C-19DB-4C41-84E0-48A1BD83855E}" type="datetime1">
              <a:rPr lang="en-US" smtClean="0"/>
              <a:t>3/4/2025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7482080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Half image - dark">
    <p:bg>
      <p:bgRef idx="1001">
        <a:schemeClr val="bg1"/>
      </p:bgRef>
    </p:bg>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p>
            <a:fld id="{4FA18C8D-234A-4CF1-A186-3B9D9D2193F7}"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708625479"/>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Half image big statement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1A524937-147D-4B8D-B911-4B6401599AE1}" type="datetime1">
              <a:rPr lang="en-US" smtClean="0"/>
              <a:t>3/4/2025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004170106"/>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Half image big statement - dark">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32FDA553-34D9-4BF0-AE12-2F31CF77CB92}" type="datetime1">
              <a:rPr lang="en-US" smtClean="0"/>
              <a:t>3/4/2025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80592317"/>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io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9C8F0F23-A115-4B55-B0DC-1A145A15A985}"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6096112" y="1000124"/>
            <a:ext cx="5212079" cy="249812"/>
          </a:xfrm>
        </p:spPr>
        <p:txBody>
          <a:bodyPr wrap="square">
            <a:spAutoFit/>
          </a:bodyPr>
          <a:lstStyle>
            <a:lvl1pPr marL="0" indent="0">
              <a:lnSpc>
                <a:spcPct val="100000"/>
              </a:lnSpc>
              <a:buNone/>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bwMode="white">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Cognizant Logo_rgb_rev_2023" descr="Cognizant logo reversed, SVG format">
            <a:extLst>
              <a:ext uri="{FF2B5EF4-FFF2-40B4-BE49-F238E27FC236}">
                <a16:creationId xmlns:a16="http://schemas.microsoft.com/office/drawing/2014/main" id="{2B4BD740-217D-D8B8-0418-4E6D1550639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37795905"/>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o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BB37B52D-59B6-4C6B-B2D0-A7DB448212D2}"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6096112" y="1000124"/>
            <a:ext cx="5212079" cy="249812"/>
          </a:xfrm>
        </p:spPr>
        <p:txBody>
          <a:bodyPr wrap="square">
            <a:spAutoFit/>
          </a:bodyPr>
          <a:lstStyle>
            <a:lvl1pPr marL="0" indent="0">
              <a:lnSpc>
                <a:spcPct val="100000"/>
              </a:lnSpc>
              <a:buNone/>
              <a:defRPr>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748165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eam introduction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57AF3672-9971-4DF1-9084-EED87CB53896}"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1437641"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bwMode="white">
          <a:xfrm>
            <a:off x="3926605"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bwMode="white">
          <a:xfrm>
            <a:off x="3926605"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bwMode="white">
          <a:xfrm>
            <a:off x="643659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bwMode="white">
          <a:xfrm>
            <a:off x="643659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bwMode="white">
          <a:xfrm>
            <a:off x="894658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bwMode="white">
          <a:xfrm>
            <a:off x="894658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bwMode="white">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bwMode="white">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bwMode="white">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pic>
        <p:nvPicPr>
          <p:cNvPr id="3" name="Cognizant Logo_rgb_rev_2023" descr="Cognizant logo reversed, SVG format">
            <a:extLst>
              <a:ext uri="{FF2B5EF4-FFF2-40B4-BE49-F238E27FC236}">
                <a16:creationId xmlns:a16="http://schemas.microsoft.com/office/drawing/2014/main" id="{289D256D-EB50-B40B-6594-8D04791EFFC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42138913"/>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io alt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1619814"/>
            <a:ext cx="2799786" cy="2799786"/>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96977534-0DA3-4097-9D59-53EA5CBCE385}"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840598" y="3450611"/>
            <a:ext cx="5014602" cy="249812"/>
          </a:xfrm>
        </p:spPr>
        <p:txBody>
          <a:bodyPr wrap="square">
            <a:spAutoFit/>
          </a:bodyPr>
          <a:lstStyle>
            <a:lvl1pPr marL="0" indent="0">
              <a:buNone/>
              <a:defRPr sz="16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bwMode="white">
          <a:xfrm>
            <a:off x="4840597" y="3868550"/>
            <a:ext cx="5014599" cy="187359"/>
          </a:xfrm>
        </p:spPr>
        <p:txBody>
          <a:bodyPr wrap="square">
            <a:spAutoFit/>
          </a:bodyPr>
          <a:lstStyle>
            <a:lvl1pPr marL="0" indent="0">
              <a:lnSpc>
                <a:spcPct val="100000"/>
              </a:lnSpc>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pic>
        <p:nvPicPr>
          <p:cNvPr id="2" name="Cognizant Logo_rgb_rev_2023" descr="Cognizant logo reversed, SVG format">
            <a:extLst>
              <a:ext uri="{FF2B5EF4-FFF2-40B4-BE49-F238E27FC236}">
                <a16:creationId xmlns:a16="http://schemas.microsoft.com/office/drawing/2014/main" id="{BECD7034-456B-359A-4008-D8F48DBDB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9187566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hasCustomPrompt="1"/>
          </p:nvPr>
        </p:nvSpPr>
        <p:spPr>
          <a:xfrm>
            <a:off x="1005840" y="2563670"/>
            <a:ext cx="6969760" cy="1477328"/>
          </a:xfrm>
        </p:spPr>
        <p:txBody>
          <a:bodyPr wrap="square" anchor="b" anchorCtr="0">
            <a:spAutoFit/>
          </a:bodyPr>
          <a:lstStyle>
            <a:lvl1pPr algn="l">
              <a:lnSpc>
                <a:spcPct val="80000"/>
              </a:lnSpc>
              <a:defRPr sz="6000" b="1">
                <a:solidFill>
                  <a:schemeClr val="tx1"/>
                </a:solidFill>
              </a:defRPr>
            </a:lvl1pPr>
          </a:lstStyle>
          <a:p>
            <a:r>
              <a:rPr lang="en-US" dirty="0"/>
              <a:t>Click to add thank you Arial 60pt bold</a:t>
            </a:r>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hasCustomPrompt="1"/>
          </p:nvPr>
        </p:nvSpPr>
        <p:spPr>
          <a:xfrm>
            <a:off x="1005839" y="4187952"/>
            <a:ext cx="6969759" cy="738664"/>
          </a:xfrm>
          <a:prstGeom prst="rect">
            <a:avLst/>
          </a:prstGeom>
        </p:spPr>
        <p:txBody>
          <a:bodyPr wrap="square">
            <a:spAutoFit/>
          </a:bodyPr>
          <a:lstStyle>
            <a:lvl1pPr marL="0" indent="0">
              <a:lnSpc>
                <a:spcPct val="100000"/>
              </a:lnSpc>
              <a:buNone/>
              <a:defRPr sz="2400"/>
            </a:lvl1pPr>
          </a:lstStyle>
          <a:p>
            <a:r>
              <a:rPr lang="en-US" dirty="0"/>
              <a:t>Presenter’s name will go here</a:t>
            </a:r>
            <a:br>
              <a:rPr lang="en-US" dirty="0"/>
            </a:br>
            <a:r>
              <a:rPr lang="en-US" dirty="0"/>
              <a:t>Contact information will go here</a:t>
            </a:r>
          </a:p>
        </p:txBody>
      </p:sp>
      <p:pic>
        <p:nvPicPr>
          <p:cNvPr id="4" name="Cognizant Logo_rgb_pos_2023">
            <a:extLst>
              <a:ext uri="{FF2B5EF4-FFF2-40B4-BE49-F238E27FC236}">
                <a16:creationId xmlns:a16="http://schemas.microsoft.com/office/drawing/2014/main" id="{933CBE7C-62A0-B842-444A-9CB149FE47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141" y="536757"/>
            <a:ext cx="1771158" cy="310896"/>
          </a:xfrm>
          <a:prstGeom prst="rect">
            <a:avLst/>
          </a:prstGeom>
        </p:spPr>
      </p:pic>
      <p:sp>
        <p:nvSpPr>
          <p:cNvPr id="8" name="Date Placeholder 7">
            <a:extLst>
              <a:ext uri="{FF2B5EF4-FFF2-40B4-BE49-F238E27FC236}">
                <a16:creationId xmlns:a16="http://schemas.microsoft.com/office/drawing/2014/main" id="{63AB218E-6446-9119-F020-EA0226D5EA00}"/>
              </a:ext>
            </a:extLst>
          </p:cNvPr>
          <p:cNvSpPr>
            <a:spLocks noGrp="1"/>
          </p:cNvSpPr>
          <p:nvPr>
            <p:ph type="dt" sz="half" idx="14"/>
          </p:nvPr>
        </p:nvSpPr>
        <p:spPr/>
        <p:txBody>
          <a:bodyPr/>
          <a:lstStyle/>
          <a:p>
            <a:fld id="{FC49663A-D29C-4B22-94EC-2FFD1DA1E12C}" type="datetime1">
              <a:rPr lang="en-US" smtClean="0"/>
              <a:t>3/4/2025</a:t>
            </a:fld>
            <a:endParaRPr lang="en-US" dirty="0"/>
          </a:p>
        </p:txBody>
      </p:sp>
      <p:sp>
        <p:nvSpPr>
          <p:cNvPr id="10" name="Footer Placeholder 9">
            <a:extLst>
              <a:ext uri="{FF2B5EF4-FFF2-40B4-BE49-F238E27FC236}">
                <a16:creationId xmlns:a16="http://schemas.microsoft.com/office/drawing/2014/main" id="{6A69099E-58E8-F0C3-D6AC-8BF8CA47CAAD}"/>
              </a:ext>
            </a:extLst>
          </p:cNvPr>
          <p:cNvSpPr>
            <a:spLocks noGrp="1"/>
          </p:cNvSpPr>
          <p:nvPr>
            <p:ph type="ftr" sz="quarter" idx="15"/>
          </p:nvPr>
        </p:nvSpPr>
        <p:spPr>
          <a:xfrm>
            <a:off x="1005840" y="6400800"/>
            <a:ext cx="1371600" cy="228600"/>
          </a:xfrm>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007F51C3-FF3D-0A66-9CCC-77DE445C7F3A}"/>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239070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introduction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DB5201A6-12F9-468B-B44F-50AEC23C7C5D}"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1437641"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a:xfrm>
            <a:off x="3926605"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a:xfrm>
            <a:off x="3926605"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a:xfrm>
            <a:off x="643659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a:xfrm>
            <a:off x="643659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a:xfrm>
            <a:off x="894658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a:xfrm>
            <a:off x="894658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Tree>
    <p:extLst>
      <p:ext uri="{BB962C8B-B14F-4D97-AF65-F5344CB8AC3E}">
        <p14:creationId xmlns:p14="http://schemas.microsoft.com/office/powerpoint/2010/main" val="248745000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o alt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1619814"/>
            <a:ext cx="2799786" cy="2799786"/>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8E8A5000-CFAF-48AA-A1F5-19ACBA8F9248}"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840598" y="3450611"/>
            <a:ext cx="5014602" cy="249812"/>
          </a:xfrm>
        </p:spPr>
        <p:txBody>
          <a:bodyPr wrap="square">
            <a:spAutoFit/>
          </a:bodyPr>
          <a:lstStyle>
            <a:lvl1pPr marL="0" indent="0">
              <a:buNone/>
              <a:defRPr sz="16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a:xfrm>
            <a:off x="4840597" y="3868550"/>
            <a:ext cx="5014599" cy="187359"/>
          </a:xfrm>
        </p:spPr>
        <p:txBody>
          <a:bodyPr wrap="square">
            <a:spAutoFit/>
          </a:bodyPr>
          <a:lstStyle>
            <a:lvl1pPr marL="0" indent="0">
              <a:lnSpc>
                <a:spcPct val="100000"/>
              </a:lnSpc>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spTree>
    <p:extLst>
      <p:ext uri="{BB962C8B-B14F-4D97-AF65-F5344CB8AC3E}">
        <p14:creationId xmlns:p14="http://schemas.microsoft.com/office/powerpoint/2010/main" val="400922335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121920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2685238"/>
            <a:ext cx="7518399" cy="492443"/>
          </a:xfrm>
        </p:spPr>
        <p:txBody>
          <a:bodyPr wrap="square" lIns="0" tIns="0" rIns="0" bIns="0" anchor="ctr" anchorCtr="0">
            <a:spAutoFit/>
          </a:bodyPr>
          <a:lstStyle>
            <a:lvl1pPr>
              <a:lnSpc>
                <a:spcPct val="100000"/>
              </a:lnSpc>
              <a:spcBef>
                <a:spcPts val="1200"/>
              </a:spcBef>
              <a:defRPr sz="32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D9C2A5B5-C493-46C7-A150-ADCF0F3EA550}"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69202014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RINT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10479" y="1385366"/>
            <a:ext cx="10171054" cy="4087273"/>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PRINT</a:t>
            </a:r>
            <a:br>
              <a:rPr kumimoji="0" lang="en-US" sz="16600" b="1" i="0" u="none" strike="noStrike" kern="0" cap="none" spc="0" normalizeH="0" baseline="0" noProof="0" dirty="0">
                <a:ln>
                  <a:noFill/>
                </a:ln>
                <a:solidFill>
                  <a:srgbClr val="FFFFFF"/>
                </a:solidFill>
                <a:effectLst/>
                <a:uLnTx/>
                <a:uFillTx/>
              </a:rPr>
            </a:br>
            <a:r>
              <a:rPr kumimoji="0" lang="en-US" sz="16600" b="1" i="0" u="none" strike="noStrike" kern="0" cap="none" spc="0" normalizeH="0" baseline="0" noProof="0" dirty="0">
                <a:ln>
                  <a:noFill/>
                </a:ln>
                <a:solidFill>
                  <a:srgbClr val="FFFFFF"/>
                </a:solidFill>
                <a:effectLst/>
                <a:uLnTx/>
                <a:uFillTx/>
              </a:rPr>
              <a:t>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432408760"/>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i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8" name="Content Placeholder 4">
            <a:extLst>
              <a:ext uri="{FF2B5EF4-FFF2-40B4-BE49-F238E27FC236}">
                <a16:creationId xmlns:a16="http://schemas.microsoft.com/office/drawing/2014/main" id="{97C8D286-D420-EE2D-6164-1E5FF70C4225}"/>
              </a:ext>
            </a:extLst>
          </p:cNvPr>
          <p:cNvSpPr>
            <a:spLocks noGrp="1"/>
          </p:cNvSpPr>
          <p:nvPr>
            <p:ph sz="quarter" idx="13" hasCustomPrompt="1"/>
          </p:nvPr>
        </p:nvSpPr>
        <p:spPr>
          <a:xfrm>
            <a:off x="457200" y="1447800"/>
            <a:ext cx="112776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72328515-FC2B-A5A7-A51D-AD83EA148662}"/>
              </a:ext>
            </a:extLst>
          </p:cNvPr>
          <p:cNvSpPr>
            <a:spLocks noGrp="1"/>
          </p:cNvSpPr>
          <p:nvPr>
            <p:ph type="dt" sz="half" idx="14"/>
          </p:nvPr>
        </p:nvSpPr>
        <p:spPr/>
        <p:txBody>
          <a:bodyPr/>
          <a:lstStyle/>
          <a:p>
            <a:fld id="{243E7BF8-771B-44E1-8077-3B3D238EA0E8}" type="datetime1">
              <a:rPr lang="en-US" smtClean="0"/>
              <a:t>3/4/2025</a:t>
            </a:fld>
            <a:endParaRPr lang="en-US" dirty="0"/>
          </a:p>
        </p:txBody>
      </p:sp>
      <p:sp>
        <p:nvSpPr>
          <p:cNvPr id="7" name="Footer Placeholder 6">
            <a:extLst>
              <a:ext uri="{FF2B5EF4-FFF2-40B4-BE49-F238E27FC236}">
                <a16:creationId xmlns:a16="http://schemas.microsoft.com/office/drawing/2014/main" id="{8A78C47A-CC18-2B7E-01BA-B71033C96E49}"/>
              </a:ext>
            </a:extLst>
          </p:cNvPr>
          <p:cNvSpPr>
            <a:spLocks noGrp="1"/>
          </p:cNvSpPr>
          <p:nvPr>
            <p:ph type="ftr" sz="quarter" idx="15"/>
          </p:nvPr>
        </p:nvSpPr>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19B43DAB-918E-9FD2-A5E8-F9530136AAE1}"/>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732147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int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6" name="Content Placeholder 4">
            <a:extLst>
              <a:ext uri="{FF2B5EF4-FFF2-40B4-BE49-F238E27FC236}">
                <a16:creationId xmlns:a16="http://schemas.microsoft.com/office/drawing/2014/main" id="{EFB2AB4E-99EA-866B-42DB-AA6B0640E978}"/>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8" name="Date Placeholder 7">
            <a:extLst>
              <a:ext uri="{FF2B5EF4-FFF2-40B4-BE49-F238E27FC236}">
                <a16:creationId xmlns:a16="http://schemas.microsoft.com/office/drawing/2014/main" id="{49FBA165-B4C4-9560-3B73-D4440E1274B4}"/>
              </a:ext>
            </a:extLst>
          </p:cNvPr>
          <p:cNvSpPr>
            <a:spLocks noGrp="1"/>
          </p:cNvSpPr>
          <p:nvPr>
            <p:ph type="dt" sz="half" idx="14"/>
          </p:nvPr>
        </p:nvSpPr>
        <p:spPr/>
        <p:txBody>
          <a:bodyPr/>
          <a:lstStyle/>
          <a:p>
            <a:fld id="{E1B9DF5E-9AD4-4087-B137-32CBE7F264D9}" type="datetime1">
              <a:rPr lang="en-US" smtClean="0"/>
              <a:t>3/4/2025</a:t>
            </a:fld>
            <a:endParaRPr lang="en-US" dirty="0"/>
          </a:p>
        </p:txBody>
      </p:sp>
      <p:sp>
        <p:nvSpPr>
          <p:cNvPr id="9" name="Footer Placeholder 8">
            <a:extLst>
              <a:ext uri="{FF2B5EF4-FFF2-40B4-BE49-F238E27FC236}">
                <a16:creationId xmlns:a16="http://schemas.microsoft.com/office/drawing/2014/main" id="{355393B2-66D7-C532-B4ED-1C7095A892B2}"/>
              </a:ext>
            </a:extLst>
          </p:cNvPr>
          <p:cNvSpPr>
            <a:spLocks noGrp="1"/>
          </p:cNvSpPr>
          <p:nvPr>
            <p:ph type="ftr" sz="quarter" idx="15"/>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3E96471B-AF2B-8429-A5BE-4098F30AC55D}"/>
              </a:ext>
            </a:extLst>
          </p:cNvPr>
          <p:cNvSpPr>
            <a:spLocks noGrp="1"/>
          </p:cNvSpPr>
          <p:nvPr>
            <p:ph type="sldNum" sz="quarter" idx="16"/>
          </p:nvPr>
        </p:nvSpPr>
        <p:spPr/>
        <p:txBody>
          <a:bodyPr/>
          <a:lstStyle/>
          <a:p>
            <a:fld id="{38826FC0-333C-E549-9FA3-0EE43DF298A3}" type="slidenum">
              <a:rPr lang="en-US" smtClean="0"/>
              <a:pPr/>
              <a:t>‹#›</a:t>
            </a:fld>
            <a:endParaRPr lang="en-US" dirty="0"/>
          </a:p>
        </p:txBody>
      </p:sp>
      <p:sp>
        <p:nvSpPr>
          <p:cNvPr id="11" name="Picture Placeholder 6">
            <a:extLst>
              <a:ext uri="{FF2B5EF4-FFF2-40B4-BE49-F238E27FC236}">
                <a16:creationId xmlns:a16="http://schemas.microsoft.com/office/drawing/2014/main" id="{FF811353-C714-762F-1AAE-32044BE7B552}"/>
              </a:ext>
            </a:extLst>
          </p:cNvPr>
          <p:cNvSpPr>
            <a:spLocks noGrp="1" noChangeAspect="1"/>
          </p:cNvSpPr>
          <p:nvPr>
            <p:ph type="pic" sz="quarter" idx="22" hasCustomPrompt="1"/>
          </p:nvPr>
        </p:nvSpPr>
        <p:spPr>
          <a:xfrm>
            <a:off x="8305800" y="1447800"/>
            <a:ext cx="3429000" cy="4716463"/>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Tree>
    <p:extLst>
      <p:ext uri="{BB962C8B-B14F-4D97-AF65-F5344CB8AC3E}">
        <p14:creationId xmlns:p14="http://schemas.microsoft.com/office/powerpoint/2010/main" val="33488216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int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9" name="Content Placeholder 11">
            <a:extLst>
              <a:ext uri="{FF2B5EF4-FFF2-40B4-BE49-F238E27FC236}">
                <a16:creationId xmlns:a16="http://schemas.microsoft.com/office/drawing/2014/main" id="{259B0F51-32FC-A168-2D3A-C5941F904A9A}"/>
              </a:ext>
            </a:extLst>
          </p:cNvPr>
          <p:cNvSpPr>
            <a:spLocks noGrp="1"/>
          </p:cNvSpPr>
          <p:nvPr>
            <p:ph sz="quarter" idx="15" hasCustomPrompt="1"/>
          </p:nvPr>
        </p:nvSpPr>
        <p:spPr>
          <a:xfrm>
            <a:off x="8305800" y="1447800"/>
            <a:ext cx="3429000" cy="4716463"/>
          </a:xfrm>
          <a:noFill/>
        </p:spPr>
        <p:txBody>
          <a:bodyPr bIns="1280160" anchor="ctr" anchorCtr="0"/>
          <a:lstStyle>
            <a:lvl1pPr marL="0" indent="0" algn="ctr">
              <a:buNone/>
              <a:defRPr sz="1100">
                <a:solidFill>
                  <a:schemeClr val="tx1"/>
                </a:solidFill>
              </a:defRPr>
            </a:lvl1pPr>
          </a:lstStyle>
          <a:p>
            <a:pPr lvl="0"/>
            <a:r>
              <a:rPr lang="en-US" dirty="0"/>
              <a:t>Click to add content</a:t>
            </a:r>
          </a:p>
        </p:txBody>
      </p:sp>
      <p:sp>
        <p:nvSpPr>
          <p:cNvPr id="6" name="Content Placeholder 4">
            <a:extLst>
              <a:ext uri="{FF2B5EF4-FFF2-40B4-BE49-F238E27FC236}">
                <a16:creationId xmlns:a16="http://schemas.microsoft.com/office/drawing/2014/main" id="{E6871F2F-0300-3464-E2A2-7AF48ACCDA0E}"/>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7" name="Date Placeholder 6">
            <a:extLst>
              <a:ext uri="{FF2B5EF4-FFF2-40B4-BE49-F238E27FC236}">
                <a16:creationId xmlns:a16="http://schemas.microsoft.com/office/drawing/2014/main" id="{E7F5A834-2BF7-D718-8760-B751F1362C5B}"/>
              </a:ext>
            </a:extLst>
          </p:cNvPr>
          <p:cNvSpPr>
            <a:spLocks noGrp="1"/>
          </p:cNvSpPr>
          <p:nvPr>
            <p:ph type="dt" sz="half" idx="16"/>
          </p:nvPr>
        </p:nvSpPr>
        <p:spPr/>
        <p:txBody>
          <a:bodyPr/>
          <a:lstStyle/>
          <a:p>
            <a:fld id="{8B3334DE-0309-4316-9524-1C880826860D}" type="datetime1">
              <a:rPr lang="en-US" smtClean="0"/>
              <a:t>3/4/2025</a:t>
            </a:fld>
            <a:endParaRPr lang="en-US" dirty="0"/>
          </a:p>
        </p:txBody>
      </p:sp>
      <p:sp>
        <p:nvSpPr>
          <p:cNvPr id="8" name="Footer Placeholder 7">
            <a:extLst>
              <a:ext uri="{FF2B5EF4-FFF2-40B4-BE49-F238E27FC236}">
                <a16:creationId xmlns:a16="http://schemas.microsoft.com/office/drawing/2014/main" id="{BAD15E00-493E-DA78-52D5-886D4490A1D0}"/>
              </a:ext>
            </a:extLst>
          </p:cNvPr>
          <p:cNvSpPr>
            <a:spLocks noGrp="1"/>
          </p:cNvSpPr>
          <p:nvPr>
            <p:ph type="ftr" sz="quarter" idx="17"/>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A2550889-1E0E-444C-2EB8-5E1C1E1649C8}"/>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3115340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int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7" name="Text Placeholder 9">
            <a:extLst>
              <a:ext uri="{FF2B5EF4-FFF2-40B4-BE49-F238E27FC236}">
                <a16:creationId xmlns:a16="http://schemas.microsoft.com/office/drawing/2014/main" id="{A497A1BE-986B-0BD6-76A5-85ABDFBA41E0}"/>
              </a:ext>
            </a:extLst>
          </p:cNvPr>
          <p:cNvSpPr>
            <a:spLocks noGrp="1"/>
          </p:cNvSpPr>
          <p:nvPr>
            <p:ph type="body" sz="quarter" idx="16" hasCustomPrompt="1"/>
          </p:nvPr>
        </p:nvSpPr>
        <p:spPr>
          <a:xfrm>
            <a:off x="8446381" y="2016681"/>
            <a:ext cx="3291841" cy="337080"/>
          </a:xfrm>
          <a:noFill/>
        </p:spPr>
        <p:txBody>
          <a:bodyPr wrap="square" lIns="0" tIns="0" rIns="0" bIns="0">
            <a:spAutoFit/>
          </a:bodyPr>
          <a:lstStyle>
            <a:lvl1pPr marL="0" indent="0">
              <a:lnSpc>
                <a:spcPct val="110000"/>
              </a:lnSpc>
              <a:spcBef>
                <a:spcPts val="1200"/>
              </a:spcBef>
              <a:buNone/>
              <a:defRPr sz="1100">
                <a:solidFill>
                  <a:schemeClr val="accent1"/>
                </a:solidFill>
              </a:defRPr>
            </a:lvl1pPr>
            <a:lvl2pPr marL="12700" marR="0" indent="0" algn="l" defTabSz="914171" rtl="0" eaLnBrk="1" fontAlgn="auto" latinLnBrk="0" hangingPunct="1">
              <a:lnSpc>
                <a:spcPct val="110000"/>
              </a:lnSpc>
              <a:spcBef>
                <a:spcPts val="1200"/>
              </a:spcBef>
              <a:spcAft>
                <a:spcPts val="1200"/>
              </a:spcAft>
              <a:buClr>
                <a:schemeClr val="accent1"/>
              </a:buClr>
              <a:buSzTx/>
              <a:buFont typeface="Arial" panose="020B0604020202020204" pitchFamily="34" charset="0"/>
              <a:buNone/>
              <a:tabLst/>
              <a:defRPr sz="900" i="1">
                <a:solidFill>
                  <a:schemeClr val="tx2"/>
                </a:solidFill>
              </a:defRPr>
            </a:lvl2pPr>
            <a:lvl3pPr marL="9525" indent="619125">
              <a:buFontTx/>
              <a:buNone/>
              <a:tabLst/>
              <a:defRPr sz="900"/>
            </a:lvl3pPr>
          </a:lstStyle>
          <a:p>
            <a:pPr lvl="0"/>
            <a:r>
              <a:rPr lang="en-US" dirty="0"/>
              <a:t>Click to edit text</a:t>
            </a:r>
          </a:p>
          <a:p>
            <a:pPr marL="12700" marR="0" lvl="1" indent="0" algn="l" defTabSz="914171" rtl="0" eaLnBrk="1" fontAlgn="auto" latinLnBrk="0" hangingPunct="1">
              <a:lnSpc>
                <a:spcPct val="120000"/>
              </a:lnSpc>
              <a:spcBef>
                <a:spcPts val="0"/>
              </a:spcBef>
              <a:spcAft>
                <a:spcPts val="1200"/>
              </a:spcAft>
              <a:buClr>
                <a:schemeClr val="accent1"/>
              </a:buClr>
              <a:buSzTx/>
              <a:buFont typeface="Arial" panose="020B0604020202020204" pitchFamily="34" charset="0"/>
              <a:buNone/>
              <a:tabLst/>
              <a:defRPr/>
            </a:pPr>
            <a:r>
              <a:rPr lang="en-US" dirty="0"/>
              <a:t>Click to edit text</a:t>
            </a:r>
          </a:p>
        </p:txBody>
      </p:sp>
      <p:cxnSp>
        <p:nvCxnSpPr>
          <p:cNvPr id="8" name="Straight Connector 7">
            <a:extLst>
              <a:ext uri="{FF2B5EF4-FFF2-40B4-BE49-F238E27FC236}">
                <a16:creationId xmlns:a16="http://schemas.microsoft.com/office/drawing/2014/main" id="{6CF16D66-A061-BB80-4196-FA88563E9FC5}"/>
              </a:ext>
            </a:extLst>
          </p:cNvPr>
          <p:cNvCxnSpPr>
            <a:cxnSpLocks noChangeAspect="1"/>
          </p:cNvCxnSpPr>
          <p:nvPr userDrawn="1"/>
        </p:nvCxnSpPr>
        <p:spPr>
          <a:xfrm>
            <a:off x="8446383" y="1455541"/>
            <a:ext cx="3154680" cy="0"/>
          </a:xfrm>
          <a:prstGeom prst="line">
            <a:avLst/>
          </a:prstGeom>
          <a:ln w="12700" cap="sq">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4">
            <a:extLst>
              <a:ext uri="{FF2B5EF4-FFF2-40B4-BE49-F238E27FC236}">
                <a16:creationId xmlns:a16="http://schemas.microsoft.com/office/drawing/2014/main" id="{443B4273-80BC-4D4B-45D3-71EA235891DD}"/>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j-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A8D18051-2FD4-FBBA-DF0A-5AA5724D4CED}"/>
              </a:ext>
            </a:extLst>
          </p:cNvPr>
          <p:cNvSpPr>
            <a:spLocks noGrp="1"/>
          </p:cNvSpPr>
          <p:nvPr>
            <p:ph type="dt" sz="half" idx="17"/>
          </p:nvPr>
        </p:nvSpPr>
        <p:spPr/>
        <p:txBody>
          <a:bodyPr/>
          <a:lstStyle/>
          <a:p>
            <a:fld id="{D83E5922-6737-4E14-A9A5-0383F4604B00}" type="datetime1">
              <a:rPr lang="en-US" smtClean="0"/>
              <a:t>3/4/2025</a:t>
            </a:fld>
            <a:endParaRPr lang="en-US" dirty="0"/>
          </a:p>
        </p:txBody>
      </p:sp>
      <p:sp>
        <p:nvSpPr>
          <p:cNvPr id="9" name="Footer Placeholder 8">
            <a:extLst>
              <a:ext uri="{FF2B5EF4-FFF2-40B4-BE49-F238E27FC236}">
                <a16:creationId xmlns:a16="http://schemas.microsoft.com/office/drawing/2014/main" id="{2674FFEF-C1C1-A6A5-579D-03460B4B7B4E}"/>
              </a:ext>
            </a:extLst>
          </p:cNvPr>
          <p:cNvSpPr>
            <a:spLocks noGrp="1"/>
          </p:cNvSpPr>
          <p:nvPr>
            <p:ph type="ftr" sz="quarter" idx="18"/>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3CD4671-5EA7-FBFD-25EC-C2EB1310BC27}"/>
              </a:ext>
            </a:extLst>
          </p:cNvPr>
          <p:cNvSpPr>
            <a:spLocks noGrp="1"/>
          </p:cNvSpPr>
          <p:nvPr>
            <p:ph type="sldNum" sz="quarter" idx="19"/>
          </p:nvPr>
        </p:nvSpPr>
        <p:spPr/>
        <p:txBody>
          <a:bodyPr/>
          <a:lstStyle/>
          <a:p>
            <a:fld id="{38826FC0-333C-E549-9FA3-0EE43DF298A3}" type="slidenum">
              <a:rPr lang="en-US" smtClean="0"/>
              <a:pPr/>
              <a:t>‹#›</a:t>
            </a:fld>
            <a:endParaRPr lang="en-US" dirty="0"/>
          </a:p>
        </p:txBody>
      </p:sp>
      <p:sp>
        <p:nvSpPr>
          <p:cNvPr id="16" name="Freeform 15">
            <a:extLst>
              <a:ext uri="{FF2B5EF4-FFF2-40B4-BE49-F238E27FC236}">
                <a16:creationId xmlns:a16="http://schemas.microsoft.com/office/drawing/2014/main" id="{B4239B95-1BE5-65A8-8088-4245AFE6DC2A}"/>
              </a:ext>
            </a:extLst>
          </p:cNvPr>
          <p:cNvSpPr>
            <a:spLocks noChangeAspect="1"/>
          </p:cNvSpPr>
          <p:nvPr userDrawn="1"/>
        </p:nvSpPr>
        <p:spPr>
          <a:xfrm>
            <a:off x="8450629" y="1583574"/>
            <a:ext cx="292608" cy="297056"/>
          </a:xfrm>
          <a:custGeom>
            <a:avLst/>
            <a:gdLst>
              <a:gd name="connsiteX0" fmla="*/ 305136 w 336446"/>
              <a:gd name="connsiteY0" fmla="*/ 0 h 341560"/>
              <a:gd name="connsiteX1" fmla="*/ 336446 w 336446"/>
              <a:gd name="connsiteY1" fmla="*/ 49811 h 341560"/>
              <a:gd name="connsiteX2" fmla="*/ 278808 w 336446"/>
              <a:gd name="connsiteY2" fmla="*/ 98554 h 341560"/>
              <a:gd name="connsiteX3" fmla="*/ 258172 w 336446"/>
              <a:gd name="connsiteY3" fmla="*/ 192839 h 341560"/>
              <a:gd name="connsiteX4" fmla="*/ 325061 w 336446"/>
              <a:gd name="connsiteY4" fmla="*/ 192839 h 341560"/>
              <a:gd name="connsiteX5" fmla="*/ 325061 w 336446"/>
              <a:gd name="connsiteY5" fmla="*/ 341560 h 341560"/>
              <a:gd name="connsiteX6" fmla="*/ 187725 w 336446"/>
              <a:gd name="connsiteY6" fmla="*/ 341560 h 341560"/>
              <a:gd name="connsiteX7" fmla="*/ 187725 w 336446"/>
              <a:gd name="connsiteY7" fmla="*/ 224149 h 341560"/>
              <a:gd name="connsiteX8" fmla="*/ 210495 w 336446"/>
              <a:gd name="connsiteY8" fmla="*/ 86101 h 341560"/>
              <a:gd name="connsiteX9" fmla="*/ 305136 w 336446"/>
              <a:gd name="connsiteY9" fmla="*/ 0 h 341560"/>
              <a:gd name="connsiteX10" fmla="*/ 117411 w 336446"/>
              <a:gd name="connsiteY10" fmla="*/ 0 h 341560"/>
              <a:gd name="connsiteX11" fmla="*/ 148721 w 336446"/>
              <a:gd name="connsiteY11" fmla="*/ 49811 h 341560"/>
              <a:gd name="connsiteX12" fmla="*/ 91083 w 336446"/>
              <a:gd name="connsiteY12" fmla="*/ 98554 h 341560"/>
              <a:gd name="connsiteX13" fmla="*/ 70447 w 336446"/>
              <a:gd name="connsiteY13" fmla="*/ 192839 h 341560"/>
              <a:gd name="connsiteX14" fmla="*/ 137336 w 336446"/>
              <a:gd name="connsiteY14" fmla="*/ 192839 h 341560"/>
              <a:gd name="connsiteX15" fmla="*/ 137336 w 336446"/>
              <a:gd name="connsiteY15" fmla="*/ 341560 h 341560"/>
              <a:gd name="connsiteX16" fmla="*/ 0 w 336446"/>
              <a:gd name="connsiteY16" fmla="*/ 341560 h 341560"/>
              <a:gd name="connsiteX17" fmla="*/ 0 w 336446"/>
              <a:gd name="connsiteY17" fmla="*/ 224149 h 341560"/>
              <a:gd name="connsiteX18" fmla="*/ 22770 w 336446"/>
              <a:gd name="connsiteY18" fmla="*/ 86101 h 341560"/>
              <a:gd name="connsiteX19" fmla="*/ 117411 w 336446"/>
              <a:gd name="connsiteY19" fmla="*/ 0 h 34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46" h="341560">
                <a:moveTo>
                  <a:pt x="305136" y="0"/>
                </a:moveTo>
                <a:lnTo>
                  <a:pt x="336446" y="49811"/>
                </a:lnTo>
                <a:cubicBezTo>
                  <a:pt x="310354" y="60722"/>
                  <a:pt x="291142" y="76969"/>
                  <a:pt x="278808" y="98554"/>
                </a:cubicBezTo>
                <a:cubicBezTo>
                  <a:pt x="266473" y="120139"/>
                  <a:pt x="259595" y="151567"/>
                  <a:pt x="258172" y="192839"/>
                </a:cubicBezTo>
                <a:lnTo>
                  <a:pt x="325061" y="192839"/>
                </a:lnTo>
                <a:lnTo>
                  <a:pt x="325061" y="341560"/>
                </a:lnTo>
                <a:lnTo>
                  <a:pt x="187725" y="341560"/>
                </a:lnTo>
                <a:lnTo>
                  <a:pt x="187725" y="224149"/>
                </a:lnTo>
                <a:cubicBezTo>
                  <a:pt x="187725" y="160581"/>
                  <a:pt x="195315" y="114565"/>
                  <a:pt x="210495" y="86101"/>
                </a:cubicBezTo>
                <a:cubicBezTo>
                  <a:pt x="230420" y="48150"/>
                  <a:pt x="261967" y="19450"/>
                  <a:pt x="305136" y="0"/>
                </a:cubicBezTo>
                <a:close/>
                <a:moveTo>
                  <a:pt x="117411" y="0"/>
                </a:moveTo>
                <a:lnTo>
                  <a:pt x="148721" y="49811"/>
                </a:lnTo>
                <a:cubicBezTo>
                  <a:pt x="122629" y="60722"/>
                  <a:pt x="103417" y="76969"/>
                  <a:pt x="91083" y="98554"/>
                </a:cubicBezTo>
                <a:cubicBezTo>
                  <a:pt x="78748" y="120139"/>
                  <a:pt x="71870" y="151567"/>
                  <a:pt x="70447" y="192839"/>
                </a:cubicBezTo>
                <a:lnTo>
                  <a:pt x="137336" y="192839"/>
                </a:lnTo>
                <a:lnTo>
                  <a:pt x="137336" y="341560"/>
                </a:lnTo>
                <a:lnTo>
                  <a:pt x="0" y="341560"/>
                </a:lnTo>
                <a:lnTo>
                  <a:pt x="0" y="224149"/>
                </a:lnTo>
                <a:cubicBezTo>
                  <a:pt x="0" y="160581"/>
                  <a:pt x="7590" y="114565"/>
                  <a:pt x="22770" y="86101"/>
                </a:cubicBezTo>
                <a:cubicBezTo>
                  <a:pt x="42695" y="48150"/>
                  <a:pt x="74242" y="19450"/>
                  <a:pt x="117411"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646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O NOT USE">
    <p:bg>
      <p:bgPr>
        <a:solidFill>
          <a:srgbClr val="B81F2D"/>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BE4D0-FD2D-17A7-0CB5-5D6CBED1C32D}"/>
              </a:ext>
            </a:extLst>
          </p:cNvPr>
          <p:cNvSpPr txBox="1"/>
          <p:nvPr/>
        </p:nvSpPr>
        <p:spPr>
          <a:xfrm>
            <a:off x="1581464" y="662092"/>
            <a:ext cx="9029075" cy="5533823"/>
          </a:xfrm>
          <a:prstGeom prst="rect">
            <a:avLst/>
          </a:prstGeom>
          <a:noFill/>
        </p:spPr>
        <p:txBody>
          <a:bodyPr wrap="none" lIns="0" tIns="0" rIns="0" bIns="0" rtlCol="0" anchor="ctr">
            <a:spAutoFit/>
          </a:bodyPr>
          <a:lstStyle/>
          <a:p>
            <a:pPr algn="ctr">
              <a:lnSpc>
                <a:spcPct val="80000"/>
              </a:lnSpc>
              <a:spcAft>
                <a:spcPts val="1200"/>
              </a:spcAft>
            </a:pPr>
            <a:r>
              <a:rPr lang="en-US" sz="9600" b="1" dirty="0">
                <a:solidFill>
                  <a:schemeClr val="bg1"/>
                </a:solidFill>
              </a:rPr>
              <a:t>DO NOT USE </a:t>
            </a:r>
            <a:br>
              <a:rPr lang="en-US" sz="9600" b="1" dirty="0">
                <a:solidFill>
                  <a:schemeClr val="bg1"/>
                </a:solidFill>
              </a:rPr>
            </a:br>
            <a:r>
              <a:rPr lang="en-US" sz="9600" b="1" dirty="0">
                <a:solidFill>
                  <a:schemeClr val="bg1"/>
                </a:solidFill>
              </a:rPr>
              <a:t>ANY LAYOUTS </a:t>
            </a:r>
            <a:br>
              <a:rPr lang="en-US" sz="9600" b="1" dirty="0">
                <a:solidFill>
                  <a:schemeClr val="bg1"/>
                </a:solidFill>
              </a:rPr>
            </a:br>
            <a:r>
              <a:rPr lang="en-US" sz="9600" b="1" dirty="0">
                <a:solidFill>
                  <a:schemeClr val="bg1"/>
                </a:solidFill>
              </a:rPr>
              <a:t>BEYOND </a:t>
            </a:r>
            <a:br>
              <a:rPr lang="en-US" sz="9600" b="1" dirty="0">
                <a:solidFill>
                  <a:schemeClr val="bg1"/>
                </a:solidFill>
              </a:rPr>
            </a:br>
            <a:r>
              <a:rPr lang="en-US" sz="9600" b="1" dirty="0">
                <a:solidFill>
                  <a:schemeClr val="bg1"/>
                </a:solidFill>
              </a:rPr>
              <a:t>THIS POINT</a:t>
            </a:r>
          </a:p>
          <a:p>
            <a:pPr algn="ctr">
              <a:lnSpc>
                <a:spcPct val="90000"/>
              </a:lnSpc>
              <a:spcAft>
                <a:spcPts val="2400"/>
              </a:spcAft>
            </a:pPr>
            <a:r>
              <a:rPr lang="en-US" sz="3600" b="0" i="1" dirty="0">
                <a:solidFill>
                  <a:schemeClr val="bg1"/>
                </a:solidFill>
              </a:rPr>
              <a:t>They are not a part of the official template</a:t>
            </a:r>
          </a:p>
        </p:txBody>
      </p:sp>
    </p:spTree>
    <p:extLst>
      <p:ext uri="{BB962C8B-B14F-4D97-AF65-F5344CB8AC3E}">
        <p14:creationId xmlns:p14="http://schemas.microsoft.com/office/powerpoint/2010/main" val="1199188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68183" y="2407183"/>
            <a:ext cx="10055638"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DIVIDERS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740007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1 - gradient 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D76384-5270-C4A7-D992-81F8ADBA5582}"/>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ED23DD35-F8AD-429C-B3C1-6AFB057088C6}"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19955793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1 - gradient 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ED6A89-35BA-3F8A-D8BB-D4E661AF1A89}"/>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2025E2AA-42C1-4AB1-ACA0-4028843E7AE5}"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1193105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230B5-518B-24CC-5360-65ED114C9C97}"/>
              </a:ext>
            </a:extLst>
          </p:cNvPr>
          <p:cNvSpPr>
            <a:spLocks noGrp="1"/>
          </p:cNvSpPr>
          <p:nvPr>
            <p:ph type="title"/>
          </p:nvPr>
        </p:nvSpPr>
        <p:spPr>
          <a:xfrm>
            <a:off x="457200" y="457200"/>
            <a:ext cx="11277600" cy="332399"/>
          </a:xfrm>
          <a:prstGeom prst="rect">
            <a:avLst/>
          </a:prstGeom>
        </p:spPr>
        <p:txBody>
          <a:bodyPr vert="horz" wrap="square" lIns="0" tIns="0" rIns="0" bIns="0" rtlCol="0" anchor="t">
            <a:spAutoFit/>
          </a:bodyPr>
          <a:lstStyle/>
          <a:p>
            <a:r>
              <a:rPr lang="en-US" dirty="0"/>
              <a:t>Click to add title</a:t>
            </a:r>
          </a:p>
        </p:txBody>
      </p:sp>
      <p:sp>
        <p:nvSpPr>
          <p:cNvPr id="3" name="Text Placeholder 2">
            <a:extLst>
              <a:ext uri="{FF2B5EF4-FFF2-40B4-BE49-F238E27FC236}">
                <a16:creationId xmlns:a16="http://schemas.microsoft.com/office/drawing/2014/main" id="{3797B53D-6897-FB10-B4B4-55E663FD6108}"/>
              </a:ext>
            </a:extLst>
          </p:cNvPr>
          <p:cNvSpPr>
            <a:spLocks noGrp="1"/>
          </p:cNvSpPr>
          <p:nvPr>
            <p:ph type="body" idx="1"/>
          </p:nvPr>
        </p:nvSpPr>
        <p:spPr>
          <a:xfrm>
            <a:off x="457200" y="1447800"/>
            <a:ext cx="7518400" cy="4663440"/>
          </a:xfrm>
          <a:prstGeom prst="rect">
            <a:avLst/>
          </a:prstGeom>
        </p:spPr>
        <p:txBody>
          <a:bodyPr vert="horz" lIns="0" tIns="0" rIns="0" bIns="0" rtlCol="0">
            <a:noAutofit/>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a:p>
            <a:pPr lvl="5"/>
            <a:r>
              <a:rPr lang="en-US" dirty="0"/>
              <a:t>6th level text</a:t>
            </a:r>
          </a:p>
          <a:p>
            <a:pPr lvl="6"/>
            <a:r>
              <a:rPr lang="en-US" dirty="0"/>
              <a:t>7th level text</a:t>
            </a:r>
          </a:p>
          <a:p>
            <a:pPr lvl="7"/>
            <a:r>
              <a:rPr lang="en-US" dirty="0"/>
              <a:t>8th level text</a:t>
            </a:r>
          </a:p>
          <a:p>
            <a:pPr lvl="8"/>
            <a:r>
              <a:rPr lang="en-US" dirty="0"/>
              <a:t>9th level text</a:t>
            </a:r>
          </a:p>
        </p:txBody>
      </p:sp>
      <p:sp>
        <p:nvSpPr>
          <p:cNvPr id="6" name="Slide Number Placeholder 5">
            <a:extLst>
              <a:ext uri="{FF2B5EF4-FFF2-40B4-BE49-F238E27FC236}">
                <a16:creationId xmlns:a16="http://schemas.microsoft.com/office/drawing/2014/main" id="{F5A3681C-7AE6-4CE0-F456-C8E648A62642}"/>
              </a:ext>
            </a:extLst>
          </p:cNvPr>
          <p:cNvSpPr>
            <a:spLocks noGrp="1"/>
          </p:cNvSpPr>
          <p:nvPr>
            <p:ph type="sldNum" sz="quarter" idx="4"/>
          </p:nvPr>
        </p:nvSpPr>
        <p:spPr>
          <a:xfrm>
            <a:off x="457200" y="6400799"/>
            <a:ext cx="365760" cy="228600"/>
          </a:xfrm>
          <a:prstGeom prst="rect">
            <a:avLst/>
          </a:prstGeom>
        </p:spPr>
        <p:txBody>
          <a:bodyPr vert="horz" lIns="0" tIns="0" rIns="0" bIns="0" rtlCol="0" anchor="ctr"/>
          <a:lstStyle>
            <a:lvl1pPr algn="l">
              <a:defRPr sz="700" b="0">
                <a:solidFill>
                  <a:schemeClr val="tx1"/>
                </a:solidFill>
              </a:defRPr>
            </a:lvl1pPr>
          </a:lstStyle>
          <a:p>
            <a:fld id="{38826FC0-333C-E549-9FA3-0EE43DF298A3}" type="slidenum">
              <a:rPr lang="en-US" smtClean="0"/>
              <a:pPr/>
              <a:t>‹#›</a:t>
            </a:fld>
            <a:endParaRPr lang="en-US" dirty="0"/>
          </a:p>
        </p:txBody>
      </p:sp>
      <p:sp>
        <p:nvSpPr>
          <p:cNvPr id="8" name="Footer Placeholder 7">
            <a:extLst>
              <a:ext uri="{FF2B5EF4-FFF2-40B4-BE49-F238E27FC236}">
                <a16:creationId xmlns:a16="http://schemas.microsoft.com/office/drawing/2014/main" id="{677CCFE7-C984-DC56-6899-8A815F0548C0}"/>
              </a:ext>
              <a:ext uri="{C183D7F6-B498-43B3-948B-1728B52AA6E4}">
                <adec:decorative xmlns:adec="http://schemas.microsoft.com/office/drawing/2017/decorative" val="1"/>
              </a:ext>
            </a:extLst>
          </p:cNvPr>
          <p:cNvSpPr>
            <a:spLocks noGrp="1"/>
          </p:cNvSpPr>
          <p:nvPr>
            <p:ph type="ftr" sz="quarter" idx="3"/>
          </p:nvPr>
        </p:nvSpPr>
        <p:spPr>
          <a:xfrm>
            <a:off x="1005840" y="6400800"/>
            <a:ext cx="1371600" cy="228600"/>
          </a:xfrm>
          <a:prstGeom prst="rect">
            <a:avLst/>
          </a:prstGeom>
        </p:spPr>
        <p:txBody>
          <a:bodyPr vert="horz" lIns="0" tIns="0" rIns="0" bIns="0" rtlCol="0" anchor="ctr"/>
          <a:lstStyle>
            <a:lvl1pPr algn="l">
              <a:defRPr sz="700" b="0">
                <a:solidFill>
                  <a:schemeClr val="tx1"/>
                </a:solidFill>
              </a:defRPr>
            </a:lvl1pPr>
          </a:lstStyle>
          <a:p>
            <a:r>
              <a:rPr lang="en-US"/>
              <a:t>© 2025–2027 Cognizant | Private</a:t>
            </a:r>
            <a:endParaRPr lang="en-US" dirty="0"/>
          </a:p>
        </p:txBody>
      </p:sp>
      <p:sp>
        <p:nvSpPr>
          <p:cNvPr id="10" name="Date Placeholder 9">
            <a:extLst>
              <a:ext uri="{FF2B5EF4-FFF2-40B4-BE49-F238E27FC236}">
                <a16:creationId xmlns:a16="http://schemas.microsoft.com/office/drawing/2014/main" id="{42283347-4EBC-C7DD-65E3-791D4DBA61D0}"/>
              </a:ext>
            </a:extLst>
          </p:cNvPr>
          <p:cNvSpPr>
            <a:spLocks noGrp="1"/>
          </p:cNvSpPr>
          <p:nvPr>
            <p:ph type="dt" sz="half" idx="2"/>
          </p:nvPr>
        </p:nvSpPr>
        <p:spPr>
          <a:xfrm>
            <a:off x="2651760" y="6400800"/>
            <a:ext cx="1371600" cy="228600"/>
          </a:xfrm>
          <a:prstGeom prst="rect">
            <a:avLst/>
          </a:prstGeom>
        </p:spPr>
        <p:txBody>
          <a:bodyPr vert="horz" lIns="0" tIns="0" rIns="0" bIns="0" rtlCol="0" anchor="ctr"/>
          <a:lstStyle>
            <a:lvl1pPr algn="l">
              <a:defRPr sz="700" b="0">
                <a:solidFill>
                  <a:schemeClr val="tx1"/>
                </a:solidFill>
              </a:defRPr>
            </a:lvl1pPr>
          </a:lstStyle>
          <a:p>
            <a:fld id="{27AD22A3-AE78-4E0B-8A1E-6F5549BCCC30}" type="datetime1">
              <a:rPr lang="en-US" smtClean="0"/>
              <a:t>3/4/2025</a:t>
            </a:fld>
            <a:endParaRPr lang="en-US" dirty="0"/>
          </a:p>
        </p:txBody>
      </p:sp>
      <p:pic>
        <p:nvPicPr>
          <p:cNvPr id="4" name="Cognizant Logo_rgb_pos_2023">
            <a:extLst>
              <a:ext uri="{FF2B5EF4-FFF2-40B4-BE49-F238E27FC236}">
                <a16:creationId xmlns:a16="http://schemas.microsoft.com/office/drawing/2014/main" id="{322DD144-17A4-A3EC-5E8D-205928D3BDB2}"/>
              </a:ext>
              <a:ext uri="{C183D7F6-B498-43B3-948B-1728B52AA6E4}">
                <adec:decorative xmlns:adec="http://schemas.microsoft.com/office/drawing/2017/decorative" val="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0591729" y="6454070"/>
            <a:ext cx="1170432" cy="205449"/>
          </a:xfrm>
          <a:prstGeom prst="rect">
            <a:avLst/>
          </a:prstGeom>
        </p:spPr>
      </p:pic>
    </p:spTree>
    <p:extLst>
      <p:ext uri="{BB962C8B-B14F-4D97-AF65-F5344CB8AC3E}">
        <p14:creationId xmlns:p14="http://schemas.microsoft.com/office/powerpoint/2010/main" val="369245179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92" r:id="rId11"/>
    <p:sldLayoutId id="2147483993" r:id="rId12"/>
    <p:sldLayoutId id="2147483994" r:id="rId13"/>
    <p:sldLayoutId id="2147484006" r:id="rId14"/>
    <p:sldLayoutId id="2147484007" r:id="rId15"/>
    <p:sldLayoutId id="2147484008" r:id="rId16"/>
    <p:sldLayoutId id="2147483998" r:id="rId17"/>
    <p:sldLayoutId id="2147483999" r:id="rId18"/>
    <p:sldLayoutId id="2147484000" r:id="rId19"/>
    <p:sldLayoutId id="2147484001" r:id="rId20"/>
    <p:sldLayoutId id="2147484002" r:id="rId21"/>
    <p:sldLayoutId id="2147484003"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77" r:id="rId35"/>
    <p:sldLayoutId id="2147483978" r:id="rId36"/>
    <p:sldLayoutId id="2147483949" r:id="rId37"/>
    <p:sldLayoutId id="2147483950" r:id="rId38"/>
    <p:sldLayoutId id="2147483951" r:id="rId39"/>
    <p:sldLayoutId id="2147483952" r:id="rId40"/>
    <p:sldLayoutId id="2147483953" r:id="rId41"/>
    <p:sldLayoutId id="2147483954" r:id="rId42"/>
    <p:sldLayoutId id="2147483955" r:id="rId43"/>
    <p:sldLayoutId id="2147483956" r:id="rId44"/>
    <p:sldLayoutId id="2147483957" r:id="rId45"/>
    <p:sldLayoutId id="2147483958" r:id="rId46"/>
    <p:sldLayoutId id="2147483959" r:id="rId47"/>
    <p:sldLayoutId id="2147483960" r:id="rId48"/>
    <p:sldLayoutId id="2147483961" r:id="rId49"/>
    <p:sldLayoutId id="2147483962" r:id="rId50"/>
    <p:sldLayoutId id="2147483963" r:id="rId51"/>
    <p:sldLayoutId id="2147483964" r:id="rId52"/>
    <p:sldLayoutId id="2147483965" r:id="rId53"/>
    <p:sldLayoutId id="2147483966" r:id="rId54"/>
    <p:sldLayoutId id="2147483967" r:id="rId55"/>
    <p:sldLayoutId id="2147484004" r:id="rId56"/>
    <p:sldLayoutId id="2147484005" r:id="rId57"/>
    <p:sldLayoutId id="2147483973" r:id="rId58"/>
    <p:sldLayoutId id="2147483974" r:id="rId59"/>
    <p:sldLayoutId id="2147483975" r:id="rId60"/>
    <p:sldLayoutId id="2147483976" r:id="rId61"/>
    <p:sldLayoutId id="2147483979" r:id="rId62"/>
    <p:sldLayoutId id="2147483987" r:id="rId63"/>
    <p:sldLayoutId id="2147483988" r:id="rId64"/>
    <p:sldLayoutId id="2147483989" r:id="rId65"/>
    <p:sldLayoutId id="2147483990" r:id="rId66"/>
    <p:sldLayoutId id="2147483991" r:id="rId67"/>
    <p:sldLayoutId id="2147483968" r:id="rId68"/>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100" kern="1100">
          <a:solidFill>
            <a:schemeClr val="tx1"/>
          </a:solidFill>
          <a:latin typeface="+mn-lt"/>
          <a:ea typeface="+mn-ea"/>
          <a:cs typeface="+mn-cs"/>
        </a:defRPr>
      </a:lvl1pPr>
      <a:lvl2pPr marL="457200" algn="l" defTabSz="914400" rtl="0" eaLnBrk="1" latinLnBrk="0" hangingPunct="1">
        <a:defRPr sz="1100" kern="1100">
          <a:solidFill>
            <a:schemeClr val="tx1"/>
          </a:solidFill>
          <a:latin typeface="+mn-lt"/>
          <a:ea typeface="+mn-ea"/>
          <a:cs typeface="+mn-cs"/>
        </a:defRPr>
      </a:lvl2pPr>
      <a:lvl3pPr marL="914400" algn="l" defTabSz="914400" rtl="0" eaLnBrk="1" latinLnBrk="0" hangingPunct="1">
        <a:defRPr sz="1100" kern="1100">
          <a:solidFill>
            <a:schemeClr val="tx1"/>
          </a:solidFill>
          <a:latin typeface="+mn-lt"/>
          <a:ea typeface="+mn-ea"/>
          <a:cs typeface="+mn-cs"/>
        </a:defRPr>
      </a:lvl3pPr>
      <a:lvl4pPr marL="1371600" algn="l" defTabSz="914400" rtl="0" eaLnBrk="1" latinLnBrk="0" hangingPunct="1">
        <a:defRPr sz="1100" kern="1100">
          <a:solidFill>
            <a:schemeClr val="tx1"/>
          </a:solidFill>
          <a:latin typeface="+mn-lt"/>
          <a:ea typeface="+mn-ea"/>
          <a:cs typeface="+mn-cs"/>
        </a:defRPr>
      </a:lvl4pPr>
      <a:lvl5pPr marL="1828800" algn="l" defTabSz="914400" rtl="0" eaLnBrk="1" latinLnBrk="0" hangingPunct="1">
        <a:defRPr sz="1100" kern="1100">
          <a:solidFill>
            <a:schemeClr val="tx1"/>
          </a:solidFill>
          <a:latin typeface="+mn-lt"/>
          <a:ea typeface="+mn-ea"/>
          <a:cs typeface="+mn-cs"/>
        </a:defRPr>
      </a:lvl5pPr>
      <a:lvl6pPr marL="2286000" algn="l" defTabSz="914400" rtl="0" eaLnBrk="1" latinLnBrk="0" hangingPunct="1">
        <a:defRPr sz="1100" kern="1100">
          <a:solidFill>
            <a:schemeClr val="tx1"/>
          </a:solidFill>
          <a:latin typeface="+mn-lt"/>
          <a:ea typeface="+mn-ea"/>
          <a:cs typeface="+mn-cs"/>
        </a:defRPr>
      </a:lvl6pPr>
      <a:lvl7pPr marL="2743200" algn="l" defTabSz="914400" rtl="0" eaLnBrk="1" latinLnBrk="0" hangingPunct="1">
        <a:defRPr sz="1100" kern="1100">
          <a:solidFill>
            <a:schemeClr val="tx1"/>
          </a:solidFill>
          <a:latin typeface="+mn-lt"/>
          <a:ea typeface="+mn-ea"/>
          <a:cs typeface="+mn-cs"/>
        </a:defRPr>
      </a:lvl7pPr>
      <a:lvl8pPr marL="3200400" algn="l" defTabSz="914400" rtl="0" eaLnBrk="1" latinLnBrk="0" hangingPunct="1">
        <a:defRPr sz="1100" kern="1100">
          <a:solidFill>
            <a:schemeClr val="tx1"/>
          </a:solidFill>
          <a:latin typeface="+mn-lt"/>
          <a:ea typeface="+mn-ea"/>
          <a:cs typeface="+mn-cs"/>
        </a:defRPr>
      </a:lvl8pPr>
      <a:lvl9pPr marL="3657600" algn="l" defTabSz="914400" rtl="0" eaLnBrk="1" latinLnBrk="0" hangingPunct="1">
        <a:defRPr sz="1100" kern="1100">
          <a:solidFill>
            <a:schemeClr val="tx1"/>
          </a:solidFill>
          <a:latin typeface="+mn-lt"/>
          <a:ea typeface="+mn-ea"/>
          <a:cs typeface="+mn-cs"/>
        </a:defRPr>
      </a:lvl9pPr>
    </p:otherStyle>
  </p:txStyles>
  <p:extLst>
    <p:ext uri="{27BBF7A9-308A-43DC-89C8-2F10F3537804}">
      <p15:sldGuideLst xmlns:p15="http://schemas.microsoft.com/office/powerpoint/2012/main">
        <p15:guide id="19">
          <p15:clr>
            <a:srgbClr val="F26B43"/>
          </p15:clr>
        </p15:guide>
        <p15:guide id="20" pos="7680">
          <p15:clr>
            <a:srgbClr val="F26B43"/>
          </p15:clr>
        </p15:guide>
        <p15:guide id="21" pos="288">
          <p15:clr>
            <a:srgbClr val="F26B43"/>
          </p15:clr>
        </p15:guide>
        <p15:guide id="22" pos="1472">
          <p15:clr>
            <a:srgbClr val="F26B43"/>
          </p15:clr>
        </p15:guide>
        <p15:guide id="23" pos="2656">
          <p15:clr>
            <a:srgbClr val="F26B43"/>
          </p15:clr>
        </p15:guide>
        <p15:guide id="24" pos="3840">
          <p15:clr>
            <a:srgbClr val="F26B43"/>
          </p15:clr>
        </p15:guide>
        <p15:guide id="25" pos="5024">
          <p15:clr>
            <a:srgbClr val="F26B43"/>
          </p15:clr>
        </p15:guide>
        <p15:guide id="26" pos="6208">
          <p15:clr>
            <a:srgbClr val="F26B43"/>
          </p15:clr>
        </p15:guide>
        <p15:guide id="27" pos="7392">
          <p15:clr>
            <a:srgbClr val="F26B43"/>
          </p15:clr>
        </p15:guide>
        <p15:guide id="28" orient="horz">
          <p15:clr>
            <a:srgbClr val="F26B43"/>
          </p15:clr>
        </p15:guide>
        <p15:guide id="29" orient="horz" pos="4320">
          <p15:clr>
            <a:srgbClr val="F26B43"/>
          </p15:clr>
        </p15:guide>
        <p15:guide id="30" orient="horz" pos="288">
          <p15:clr>
            <a:srgbClr val="F26B43"/>
          </p15:clr>
        </p15:guide>
        <p15:guide id="31" orient="horz" pos="912">
          <p15:clr>
            <a:srgbClr val="F26B43"/>
          </p15:clr>
        </p15:guide>
        <p15:guide id="32" orient="horz" pos="1536">
          <p15:clr>
            <a:srgbClr val="F26B43"/>
          </p15:clr>
        </p15:guide>
        <p15:guide id="33" orient="horz" pos="2160">
          <p15:clr>
            <a:srgbClr val="F26B43"/>
          </p15:clr>
        </p15:guide>
        <p15:guide id="34" orient="horz" pos="2784">
          <p15:clr>
            <a:srgbClr val="F26B43"/>
          </p15:clr>
        </p15:guide>
        <p15:guide id="35" orient="horz" pos="3408">
          <p15:clr>
            <a:srgbClr val="F26B43"/>
          </p15:clr>
        </p15:guide>
        <p15:guide id="36"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17.jp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20.jp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8C75C-71ED-FF20-51BE-E2A5F6EC62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D9EB17-9965-3523-3F99-EF5E53642703}"/>
              </a:ext>
            </a:extLst>
          </p:cNvPr>
          <p:cNvSpPr>
            <a:spLocks noGrp="1"/>
          </p:cNvSpPr>
          <p:nvPr>
            <p:ph type="ctrTitle"/>
          </p:nvPr>
        </p:nvSpPr>
        <p:spPr>
          <a:xfrm>
            <a:off x="457200" y="991402"/>
            <a:ext cx="4942573" cy="3733833"/>
          </a:xfrm>
        </p:spPr>
        <p:txBody>
          <a:bodyPr/>
          <a:lstStyle/>
          <a:p>
            <a:r>
              <a:rPr lang="en-US" sz="4800" dirty="0">
                <a:latin typeface="Times New Roman" panose="02020603050405020304" pitchFamily="18" charset="0"/>
                <a:cs typeface="Times New Roman" panose="02020603050405020304" pitchFamily="18" charset="0"/>
              </a:rPr>
              <a:t>CITY CONNECT </a:t>
            </a:r>
            <a:br>
              <a:rPr lang="en-US" sz="4800"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CAR LOAN PROCESSING SYSTEMS</a:t>
            </a:r>
          </a:p>
        </p:txBody>
      </p:sp>
      <p:sp>
        <p:nvSpPr>
          <p:cNvPr id="2" name="Slide Number Placeholder 1">
            <a:extLst>
              <a:ext uri="{FF2B5EF4-FFF2-40B4-BE49-F238E27FC236}">
                <a16:creationId xmlns:a16="http://schemas.microsoft.com/office/drawing/2014/main" id="{B50EFE23-3685-4631-7E52-9B16716BE8D2}"/>
              </a:ext>
            </a:extLst>
          </p:cNvPr>
          <p:cNvSpPr>
            <a:spLocks noGrp="1"/>
          </p:cNvSpPr>
          <p:nvPr>
            <p:ph type="sldNum" sz="quarter" idx="16"/>
          </p:nvPr>
        </p:nvSpPr>
        <p:spPr/>
        <p:txBody>
          <a:bodyPr/>
          <a:lstStyle/>
          <a:p>
            <a:fld id="{38826FC0-333C-E549-9FA3-0EE43DF298A3}" type="slidenum">
              <a:rPr lang="en-US" smtClean="0"/>
              <a:pPr/>
              <a:t>1</a:t>
            </a:fld>
            <a:endParaRPr lang="en-US" dirty="0"/>
          </a:p>
        </p:txBody>
      </p:sp>
      <p:sp>
        <p:nvSpPr>
          <p:cNvPr id="3" name="Footer Placeholder 2">
            <a:extLst>
              <a:ext uri="{FF2B5EF4-FFF2-40B4-BE49-F238E27FC236}">
                <a16:creationId xmlns:a16="http://schemas.microsoft.com/office/drawing/2014/main" id="{3DB8F2B5-5F1B-4FC5-A9C3-7494EA97D64D}"/>
              </a:ext>
            </a:extLst>
          </p:cNvPr>
          <p:cNvSpPr>
            <a:spLocks noGrp="1"/>
          </p:cNvSpPr>
          <p:nvPr>
            <p:ph type="ftr" sz="quarter" idx="15"/>
          </p:nvPr>
        </p:nvSpPr>
        <p:spPr/>
        <p:txBody>
          <a:bodyPr/>
          <a:lstStyle/>
          <a:p>
            <a:r>
              <a:rPr lang="en-US"/>
              <a:t>© 2025–2027 Cognizant | Private</a:t>
            </a:r>
            <a:endParaRPr lang="en-US" dirty="0"/>
          </a:p>
        </p:txBody>
      </p:sp>
      <p:sp>
        <p:nvSpPr>
          <p:cNvPr id="6" name="Text Placeholder 5">
            <a:extLst>
              <a:ext uri="{FF2B5EF4-FFF2-40B4-BE49-F238E27FC236}">
                <a16:creationId xmlns:a16="http://schemas.microsoft.com/office/drawing/2014/main" id="{80F3A9D2-9C77-EC75-841B-105D1C7EA46D}"/>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234782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62250-8004-4587-C0E8-6FEA2A2B6C3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7C071AE-A0D7-7344-CB40-97A6D22C9F9C}"/>
              </a:ext>
            </a:extLst>
          </p:cNvPr>
          <p:cNvSpPr>
            <a:spLocks noGrp="1"/>
          </p:cNvSpPr>
          <p:nvPr>
            <p:ph type="sldNum" sz="quarter" idx="12"/>
          </p:nvPr>
        </p:nvSpPr>
        <p:spPr/>
        <p:txBody>
          <a:bodyPr/>
          <a:lstStyle/>
          <a:p>
            <a:fld id="{38826FC0-333C-E549-9FA3-0EE43DF298A3}" type="slidenum">
              <a:rPr lang="en-US" smtClean="0"/>
              <a:pPr/>
              <a:t>10</a:t>
            </a:fld>
            <a:endParaRPr lang="en-US"/>
          </a:p>
        </p:txBody>
      </p:sp>
      <p:sp>
        <p:nvSpPr>
          <p:cNvPr id="4" name="Footer Placeholder 3">
            <a:extLst>
              <a:ext uri="{FF2B5EF4-FFF2-40B4-BE49-F238E27FC236}">
                <a16:creationId xmlns:a16="http://schemas.microsoft.com/office/drawing/2014/main" id="{582B1223-A699-D7AF-C826-C76689FFCB55}"/>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9" name="TextBox 8">
            <a:extLst>
              <a:ext uri="{FF2B5EF4-FFF2-40B4-BE49-F238E27FC236}">
                <a16:creationId xmlns:a16="http://schemas.microsoft.com/office/drawing/2014/main" id="{36343259-7355-B93D-B276-70218EAB38FF}"/>
              </a:ext>
            </a:extLst>
          </p:cNvPr>
          <p:cNvSpPr txBox="1"/>
          <p:nvPr/>
        </p:nvSpPr>
        <p:spPr>
          <a:xfrm>
            <a:off x="6949440" y="2396756"/>
            <a:ext cx="4734560" cy="3800843"/>
          </a:xfrm>
          <a:prstGeom prst="rect">
            <a:avLst/>
          </a:prstGeom>
          <a:noFill/>
        </p:spPr>
        <p:txBody>
          <a:bodyPr wrap="square" lIns="0" tIns="0" rIns="0" bIns="0" rtlCol="0">
            <a:noAutofit/>
          </a:bodyPr>
          <a:lstStyle/>
          <a:p>
            <a:pPr algn="just">
              <a:lnSpc>
                <a:spcPct val="150000"/>
              </a:lnSpc>
              <a:spcBef>
                <a:spcPts val="600"/>
              </a:spcBef>
              <a:spcAft>
                <a:spcPts val="0"/>
              </a:spcAft>
            </a:pPr>
            <a:r>
              <a:rPr lang="en-US" sz="2400" dirty="0">
                <a:latin typeface="Times" panose="02020603050405020304" pitchFamily="18" charset="0"/>
                <a:cs typeface="Times" panose="02020603050405020304" pitchFamily="18" charset="0"/>
              </a:rPr>
              <a:t>The Data Flow Diagram (DFD) visually represents the flow of data within a system, illustrating how data is processed.</a:t>
            </a:r>
            <a:endParaRPr lang="en-IN" sz="2400" dirty="0" err="1">
              <a:latin typeface="Times" panose="02020603050405020304" pitchFamily="18" charset="0"/>
              <a:cs typeface="Times" panose="02020603050405020304" pitchFamily="18" charset="0"/>
            </a:endParaRPr>
          </a:p>
        </p:txBody>
      </p:sp>
      <p:pic>
        <p:nvPicPr>
          <p:cNvPr id="8" name="Picture 7" descr="A diagram of a company&#10;&#10;AI-generated content may be incorrect.">
            <a:extLst>
              <a:ext uri="{FF2B5EF4-FFF2-40B4-BE49-F238E27FC236}">
                <a16:creationId xmlns:a16="http://schemas.microsoft.com/office/drawing/2014/main" id="{FA06554B-7BA2-83BC-EDC0-F5BE5208D1B3}"/>
              </a:ext>
            </a:extLst>
          </p:cNvPr>
          <p:cNvPicPr>
            <a:picLocks noChangeAspect="1"/>
          </p:cNvPicPr>
          <p:nvPr/>
        </p:nvPicPr>
        <p:blipFill>
          <a:blip r:embed="rId3"/>
          <a:stretch>
            <a:fillRect/>
          </a:stretch>
        </p:blipFill>
        <p:spPr>
          <a:xfrm>
            <a:off x="252694" y="1204912"/>
            <a:ext cx="6099635" cy="3800843"/>
          </a:xfrm>
          <a:prstGeom prst="rect">
            <a:avLst/>
          </a:prstGeom>
        </p:spPr>
      </p:pic>
    </p:spTree>
    <p:extLst>
      <p:ext uri="{BB962C8B-B14F-4D97-AF65-F5344CB8AC3E}">
        <p14:creationId xmlns:p14="http://schemas.microsoft.com/office/powerpoint/2010/main" val="78215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9B02D-89D5-EFB1-5E3B-A63A0A3C02F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BF1C5A9-FF45-5579-D82C-6738F91FA11C}"/>
              </a:ext>
            </a:extLst>
          </p:cNvPr>
          <p:cNvSpPr>
            <a:spLocks noGrp="1"/>
          </p:cNvSpPr>
          <p:nvPr>
            <p:ph type="sldNum" sz="quarter" idx="12"/>
          </p:nvPr>
        </p:nvSpPr>
        <p:spPr/>
        <p:txBody>
          <a:bodyPr/>
          <a:lstStyle/>
          <a:p>
            <a:fld id="{38826FC0-333C-E549-9FA3-0EE43DF298A3}" type="slidenum">
              <a:rPr lang="en-US" smtClean="0"/>
              <a:pPr/>
              <a:t>11</a:t>
            </a:fld>
            <a:endParaRPr lang="en-US"/>
          </a:p>
        </p:txBody>
      </p:sp>
      <p:sp>
        <p:nvSpPr>
          <p:cNvPr id="4" name="Footer Placeholder 3">
            <a:extLst>
              <a:ext uri="{FF2B5EF4-FFF2-40B4-BE49-F238E27FC236}">
                <a16:creationId xmlns:a16="http://schemas.microsoft.com/office/drawing/2014/main" id="{5D792F42-D708-400D-3309-FE5910FCCFF8}"/>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pic>
        <p:nvPicPr>
          <p:cNvPr id="5" name="Picture 4" descr="A diagram of a diagram of a diagram&#10;&#10;AI-generated content may be incorrect.">
            <a:extLst>
              <a:ext uri="{FF2B5EF4-FFF2-40B4-BE49-F238E27FC236}">
                <a16:creationId xmlns:a16="http://schemas.microsoft.com/office/drawing/2014/main" id="{100BD846-B279-EEFA-BB1E-84B0945EC6F5}"/>
              </a:ext>
            </a:extLst>
          </p:cNvPr>
          <p:cNvPicPr>
            <a:picLocks noChangeAspect="1"/>
          </p:cNvPicPr>
          <p:nvPr/>
        </p:nvPicPr>
        <p:blipFill>
          <a:blip r:embed="rId3"/>
          <a:stretch>
            <a:fillRect/>
          </a:stretch>
        </p:blipFill>
        <p:spPr>
          <a:xfrm>
            <a:off x="2615406" y="1775314"/>
            <a:ext cx="6961188" cy="4043972"/>
          </a:xfrm>
          <a:prstGeom prst="rect">
            <a:avLst/>
          </a:prstGeom>
        </p:spPr>
      </p:pic>
      <p:sp>
        <p:nvSpPr>
          <p:cNvPr id="6" name="TextBox 5">
            <a:extLst>
              <a:ext uri="{FF2B5EF4-FFF2-40B4-BE49-F238E27FC236}">
                <a16:creationId xmlns:a16="http://schemas.microsoft.com/office/drawing/2014/main" id="{006340FE-115F-F7D0-A513-58047E1E215E}"/>
              </a:ext>
            </a:extLst>
          </p:cNvPr>
          <p:cNvSpPr txBox="1"/>
          <p:nvPr/>
        </p:nvSpPr>
        <p:spPr>
          <a:xfrm>
            <a:off x="1442720" y="408779"/>
            <a:ext cx="9306560" cy="3800843"/>
          </a:xfrm>
          <a:prstGeom prst="rect">
            <a:avLst/>
          </a:prstGeom>
          <a:noFill/>
        </p:spPr>
        <p:txBody>
          <a:bodyPr wrap="square" lIns="0" tIns="0" rIns="0" bIns="0" rtlCol="0">
            <a:noAutofit/>
          </a:bodyPr>
          <a:lstStyle/>
          <a:p>
            <a:pPr algn="just">
              <a:lnSpc>
                <a:spcPct val="150000"/>
              </a:lnSpc>
              <a:spcBef>
                <a:spcPts val="600"/>
              </a:spcBef>
              <a:spcAft>
                <a:spcPts val="0"/>
              </a:spcAft>
            </a:pPr>
            <a:r>
              <a:rPr lang="en-US" sz="2400" dirty="0">
                <a:solidFill>
                  <a:schemeClr val="accent6">
                    <a:lumMod val="10000"/>
                  </a:schemeClr>
                </a:solidFill>
                <a:latin typeface="Times New Roman" panose="02020603050405020304" pitchFamily="18" charset="0"/>
                <a:cs typeface="Times New Roman" panose="02020603050405020304" pitchFamily="18" charset="0"/>
              </a:rPr>
              <a:t>The below Flow Diagram depicts the overall process done in  Car 	Loan Processing systems.</a:t>
            </a:r>
            <a:endParaRPr lang="en-IN" sz="2400" dirty="0" err="1">
              <a:solidFill>
                <a:schemeClr val="accent6">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800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7304C-16D9-59D1-7E1E-3D3F01BFBFD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61A276-1F26-2EC0-0CC1-29A5FFE67DF2}"/>
              </a:ext>
            </a:extLst>
          </p:cNvPr>
          <p:cNvSpPr>
            <a:spLocks noGrp="1"/>
          </p:cNvSpPr>
          <p:nvPr>
            <p:ph type="ctrTitle"/>
          </p:nvPr>
        </p:nvSpPr>
        <p:spPr>
          <a:xfrm>
            <a:off x="294640" y="2308368"/>
            <a:ext cx="5090160" cy="1994392"/>
          </a:xfrm>
        </p:spPr>
        <p:txBody>
          <a:bodyPr/>
          <a:lstStyle/>
          <a:p>
            <a:r>
              <a:rPr lang="en-US" sz="4800" dirty="0">
                <a:latin typeface="Times" panose="02020603050405020304" pitchFamily="18" charset="0"/>
                <a:cs typeface="Times" panose="02020603050405020304" pitchFamily="18" charset="0"/>
              </a:rPr>
              <a:t>BUSINESS REQUIREMENT OVERIEW</a:t>
            </a:r>
          </a:p>
        </p:txBody>
      </p:sp>
      <p:sp>
        <p:nvSpPr>
          <p:cNvPr id="2" name="Slide Number Placeholder 1">
            <a:extLst>
              <a:ext uri="{FF2B5EF4-FFF2-40B4-BE49-F238E27FC236}">
                <a16:creationId xmlns:a16="http://schemas.microsoft.com/office/drawing/2014/main" id="{F6C33C8C-84BE-A9D8-12AD-F02A24249559}"/>
              </a:ext>
            </a:extLst>
          </p:cNvPr>
          <p:cNvSpPr>
            <a:spLocks noGrp="1"/>
          </p:cNvSpPr>
          <p:nvPr>
            <p:ph type="sldNum" sz="quarter" idx="16"/>
          </p:nvPr>
        </p:nvSpPr>
        <p:spPr/>
        <p:txBody>
          <a:bodyPr/>
          <a:lstStyle/>
          <a:p>
            <a:fld id="{38826FC0-333C-E549-9FA3-0EE43DF298A3}" type="slidenum">
              <a:rPr lang="en-US" smtClean="0"/>
              <a:pPr/>
              <a:t>12</a:t>
            </a:fld>
            <a:endParaRPr lang="en-US" dirty="0"/>
          </a:p>
        </p:txBody>
      </p:sp>
      <p:sp>
        <p:nvSpPr>
          <p:cNvPr id="3" name="Footer Placeholder 2">
            <a:extLst>
              <a:ext uri="{FF2B5EF4-FFF2-40B4-BE49-F238E27FC236}">
                <a16:creationId xmlns:a16="http://schemas.microsoft.com/office/drawing/2014/main" id="{566175D5-882A-295C-D221-FC85C3D5FA75}"/>
              </a:ext>
            </a:extLst>
          </p:cNvPr>
          <p:cNvSpPr>
            <a:spLocks noGrp="1"/>
          </p:cNvSpPr>
          <p:nvPr>
            <p:ph type="ftr" sz="quarter" idx="15"/>
          </p:nvPr>
        </p:nvSpPr>
        <p:spPr/>
        <p:txBody>
          <a:bodyPr/>
          <a:lstStyle/>
          <a:p>
            <a:r>
              <a:rPr lang="en-US" dirty="0"/>
              <a:t>© 2025–2027 Cognizant | Private</a:t>
            </a:r>
          </a:p>
        </p:txBody>
      </p:sp>
      <p:sp>
        <p:nvSpPr>
          <p:cNvPr id="6" name="Text Placeholder 5">
            <a:extLst>
              <a:ext uri="{FF2B5EF4-FFF2-40B4-BE49-F238E27FC236}">
                <a16:creationId xmlns:a16="http://schemas.microsoft.com/office/drawing/2014/main" id="{459AAF78-D19B-1AE7-D51B-65A31F433D1C}"/>
              </a:ext>
            </a:extLst>
          </p:cNvPr>
          <p:cNvSpPr>
            <a:spLocks noGrp="1"/>
          </p:cNvSpPr>
          <p:nvPr>
            <p:ph type="body" sz="quarter" idx="13"/>
          </p:nvPr>
        </p:nvSpPr>
        <p:spPr/>
        <p:txBody>
          <a:bodyPr/>
          <a:lstStyle/>
          <a:p>
            <a:endParaRPr lang="en-IN" dirty="0"/>
          </a:p>
        </p:txBody>
      </p:sp>
    </p:spTree>
    <p:extLst>
      <p:ext uri="{BB962C8B-B14F-4D97-AF65-F5344CB8AC3E}">
        <p14:creationId xmlns:p14="http://schemas.microsoft.com/office/powerpoint/2010/main" val="75219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9316483-0C44-FABC-EAA6-FCCC5F783F86}"/>
              </a:ext>
            </a:extLst>
          </p:cNvPr>
          <p:cNvSpPr>
            <a:spLocks noGrp="1"/>
          </p:cNvSpPr>
          <p:nvPr>
            <p:ph type="ftr" sz="quarter" idx="15"/>
          </p:nvPr>
        </p:nvSpPr>
        <p:spPr/>
        <p:txBody>
          <a:bodyPr/>
          <a:lstStyle/>
          <a:p>
            <a:r>
              <a:rPr lang="en-US"/>
              <a:t>© 2025–2027 Cognizant | Private</a:t>
            </a:r>
            <a:endParaRPr lang="en-US" dirty="0"/>
          </a:p>
        </p:txBody>
      </p:sp>
      <p:sp>
        <p:nvSpPr>
          <p:cNvPr id="6" name="Slide Number Placeholder 5">
            <a:extLst>
              <a:ext uri="{FF2B5EF4-FFF2-40B4-BE49-F238E27FC236}">
                <a16:creationId xmlns:a16="http://schemas.microsoft.com/office/drawing/2014/main" id="{B32F6BBD-8BE9-928B-DFAB-DB6AEF9A9246}"/>
              </a:ext>
            </a:extLst>
          </p:cNvPr>
          <p:cNvSpPr>
            <a:spLocks noGrp="1"/>
          </p:cNvSpPr>
          <p:nvPr>
            <p:ph type="sldNum" sz="quarter" idx="16"/>
          </p:nvPr>
        </p:nvSpPr>
        <p:spPr/>
        <p:txBody>
          <a:bodyPr/>
          <a:lstStyle/>
          <a:p>
            <a:fld id="{38826FC0-333C-E549-9FA3-0EE43DF298A3}" type="slidenum">
              <a:rPr lang="en-US" smtClean="0"/>
              <a:pPr/>
              <a:t>13</a:t>
            </a:fld>
            <a:endParaRPr lang="en-US" dirty="0"/>
          </a:p>
        </p:txBody>
      </p:sp>
      <p:sp>
        <p:nvSpPr>
          <p:cNvPr id="7" name="TextBox 6">
            <a:extLst>
              <a:ext uri="{FF2B5EF4-FFF2-40B4-BE49-F238E27FC236}">
                <a16:creationId xmlns:a16="http://schemas.microsoft.com/office/drawing/2014/main" id="{8F41B67F-492C-7426-DB64-528A6240A401}"/>
              </a:ext>
            </a:extLst>
          </p:cNvPr>
          <p:cNvSpPr txBox="1"/>
          <p:nvPr/>
        </p:nvSpPr>
        <p:spPr>
          <a:xfrm>
            <a:off x="640080" y="3058821"/>
            <a:ext cx="6487160" cy="740357"/>
          </a:xfrm>
          <a:prstGeom prst="rect">
            <a:avLst/>
          </a:prstGeom>
          <a:noFill/>
        </p:spPr>
        <p:txBody>
          <a:bodyPr wrap="square" lIns="0" tIns="0" rIns="0" bIns="0" rtlCol="0">
            <a:noAutofit/>
          </a:bodyPr>
          <a:lstStyle/>
          <a:p>
            <a:pPr algn="just">
              <a:lnSpc>
                <a:spcPct val="110000"/>
              </a:lnSpc>
              <a:spcBef>
                <a:spcPts val="600"/>
              </a:spcBef>
              <a:spcAft>
                <a:spcPts val="0"/>
              </a:spcAft>
            </a:pPr>
            <a:r>
              <a:rPr lang="en-US" sz="2400" dirty="0">
                <a:latin typeface="Times New Roman" panose="02020603050405020304" pitchFamily="18" charset="0"/>
                <a:cs typeface="Times New Roman" panose="02020603050405020304" pitchFamily="18" charset="0"/>
              </a:rPr>
              <a:t>BRD 03 -  REESHMA K R</a:t>
            </a:r>
          </a:p>
          <a:p>
            <a:pPr algn="just">
              <a:lnSpc>
                <a:spcPct val="110000"/>
              </a:lnSpc>
              <a:spcBef>
                <a:spcPts val="600"/>
              </a:spcBef>
              <a:spcAft>
                <a:spcPts val="0"/>
              </a:spcAft>
            </a:pPr>
            <a:r>
              <a:rPr lang="en-US" sz="2400" dirty="0">
                <a:latin typeface="Times New Roman" panose="02020603050405020304" pitchFamily="18" charset="0"/>
                <a:cs typeface="Times New Roman" panose="02020603050405020304" pitchFamily="18" charset="0"/>
              </a:rPr>
              <a:t>                  (2372574)</a:t>
            </a:r>
          </a:p>
        </p:txBody>
      </p:sp>
    </p:spTree>
    <p:extLst>
      <p:ext uri="{BB962C8B-B14F-4D97-AF65-F5344CB8AC3E}">
        <p14:creationId xmlns:p14="http://schemas.microsoft.com/office/powerpoint/2010/main" val="20433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09351-3396-C632-B418-BB607049275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F3637C5-20FD-7455-590B-D876AC4BD8F0}"/>
              </a:ext>
            </a:extLst>
          </p:cNvPr>
          <p:cNvSpPr>
            <a:spLocks noGrp="1"/>
          </p:cNvSpPr>
          <p:nvPr>
            <p:ph type="sldNum" sz="quarter" idx="12"/>
          </p:nvPr>
        </p:nvSpPr>
        <p:spPr/>
        <p:txBody>
          <a:bodyPr/>
          <a:lstStyle/>
          <a:p>
            <a:fld id="{38826FC0-333C-E549-9FA3-0EE43DF298A3}" type="slidenum">
              <a:rPr lang="en-US" smtClean="0"/>
              <a:pPr/>
              <a:t>14</a:t>
            </a:fld>
            <a:endParaRPr lang="en-US"/>
          </a:p>
        </p:txBody>
      </p:sp>
      <p:sp>
        <p:nvSpPr>
          <p:cNvPr id="4" name="Footer Placeholder 3">
            <a:extLst>
              <a:ext uri="{FF2B5EF4-FFF2-40B4-BE49-F238E27FC236}">
                <a16:creationId xmlns:a16="http://schemas.microsoft.com/office/drawing/2014/main" id="{D6056B63-DE22-376D-4DF3-161B4AA40855}"/>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524A81E7-34DC-3827-9047-555A25FF81D2}"/>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03 - </a:t>
            </a:r>
            <a:r>
              <a:rPr lang="en-US" sz="2800" b="0" dirty="0">
                <a:latin typeface="Times New Roman" panose="02020603050405020304" pitchFamily="18" charset="0"/>
                <a:cs typeface="Times New Roman" panose="02020603050405020304" pitchFamily="18" charset="0"/>
              </a:rPr>
              <a:t>Daily Report of Missed Repayments</a:t>
            </a:r>
            <a:endParaRPr lang="en-US" sz="2800" b="0" dirty="0">
              <a:solidFill>
                <a:schemeClr val="accent6">
                  <a:lumMod val="1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6467289-B851-6837-5439-49F19B6CA9F0}"/>
              </a:ext>
            </a:extLst>
          </p:cNvPr>
          <p:cNvSpPr txBox="1"/>
          <p:nvPr/>
        </p:nvSpPr>
        <p:spPr>
          <a:xfrm>
            <a:off x="1333500" y="1600200"/>
            <a:ext cx="9525000" cy="3911600"/>
          </a:xfrm>
          <a:prstGeom prst="rect">
            <a:avLst/>
          </a:prstGeom>
          <a:noFill/>
        </p:spPr>
        <p:txBody>
          <a:bodyPr wrap="square" lIns="0" tIns="0" rIns="0" bIns="0" rtlCol="0">
            <a:noAutofit/>
          </a:bodyPr>
          <a:lstStyle/>
          <a:p>
            <a:pPr algn="just">
              <a:lnSpc>
                <a:spcPct val="150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The process involves verifying if payments posted into the payment table cross the next repayment due date, calculating penalty fees for delayed payments, and generating a daily report in CSV format. It then involves sorting records by loan type, applicant ID, and loan ID, backing up the sorted report in a GDG file, and updating the Master Loan VSAM KSDS file with new payment details. Finally, it includes generating a report for applicants with monthly repayment amounts between 1000 and 2000 in the standard format with page breaks.</a:t>
            </a:r>
          </a:p>
          <a:p>
            <a:pPr algn="just">
              <a:lnSpc>
                <a:spcPct val="150000"/>
              </a:lnSpc>
              <a:spcAft>
                <a:spcPts val="800"/>
              </a:spcAft>
            </a:pP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19343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CCCAA-BA15-26EF-173D-CCBD7FA1343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ED8D75A-EDBA-93B1-67ED-093207B32A91}"/>
              </a:ext>
            </a:extLst>
          </p:cNvPr>
          <p:cNvSpPr>
            <a:spLocks noGrp="1"/>
          </p:cNvSpPr>
          <p:nvPr>
            <p:ph type="sldNum" sz="quarter" idx="12"/>
          </p:nvPr>
        </p:nvSpPr>
        <p:spPr/>
        <p:txBody>
          <a:bodyPr/>
          <a:lstStyle/>
          <a:p>
            <a:fld id="{38826FC0-333C-E549-9FA3-0EE43DF298A3}" type="slidenum">
              <a:rPr lang="en-US" smtClean="0"/>
              <a:pPr/>
              <a:t>15</a:t>
            </a:fld>
            <a:endParaRPr lang="en-US"/>
          </a:p>
        </p:txBody>
      </p:sp>
      <p:sp>
        <p:nvSpPr>
          <p:cNvPr id="4" name="Footer Placeholder 3">
            <a:extLst>
              <a:ext uri="{FF2B5EF4-FFF2-40B4-BE49-F238E27FC236}">
                <a16:creationId xmlns:a16="http://schemas.microsoft.com/office/drawing/2014/main" id="{A5EE81C4-7403-CE56-534F-BE96526495E8}"/>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F300409D-F159-1153-B784-3430B0DFF38B}"/>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03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Use Case Diagram</a:t>
            </a:r>
          </a:p>
        </p:txBody>
      </p:sp>
      <p:pic>
        <p:nvPicPr>
          <p:cNvPr id="6" name="Picture 5" descr="A group of oval white ovals with text&#10;&#10;AI-generated content may be incorrect.">
            <a:extLst>
              <a:ext uri="{FF2B5EF4-FFF2-40B4-BE49-F238E27FC236}">
                <a16:creationId xmlns:a16="http://schemas.microsoft.com/office/drawing/2014/main" id="{F8E96594-AB00-52AA-8E0D-D886E916AD88}"/>
              </a:ext>
            </a:extLst>
          </p:cNvPr>
          <p:cNvPicPr>
            <a:picLocks noChangeAspect="1"/>
          </p:cNvPicPr>
          <p:nvPr/>
        </p:nvPicPr>
        <p:blipFill>
          <a:blip r:embed="rId3"/>
          <a:stretch>
            <a:fillRect/>
          </a:stretch>
        </p:blipFill>
        <p:spPr>
          <a:xfrm>
            <a:off x="2967037" y="1824749"/>
            <a:ext cx="6257925" cy="3733800"/>
          </a:xfrm>
          <a:prstGeom prst="rect">
            <a:avLst/>
          </a:prstGeom>
        </p:spPr>
      </p:pic>
    </p:spTree>
    <p:extLst>
      <p:ext uri="{BB962C8B-B14F-4D97-AF65-F5344CB8AC3E}">
        <p14:creationId xmlns:p14="http://schemas.microsoft.com/office/powerpoint/2010/main" val="124743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05B91-12D5-6C79-A01C-A3368A9CA22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0F83314-AC03-A3AF-8F90-42011EE7694D}"/>
              </a:ext>
            </a:extLst>
          </p:cNvPr>
          <p:cNvSpPr>
            <a:spLocks noGrp="1"/>
          </p:cNvSpPr>
          <p:nvPr>
            <p:ph type="sldNum" sz="quarter" idx="12"/>
          </p:nvPr>
        </p:nvSpPr>
        <p:spPr/>
        <p:txBody>
          <a:bodyPr/>
          <a:lstStyle/>
          <a:p>
            <a:fld id="{38826FC0-333C-E549-9FA3-0EE43DF298A3}" type="slidenum">
              <a:rPr lang="en-US" smtClean="0"/>
              <a:pPr/>
              <a:t>16</a:t>
            </a:fld>
            <a:endParaRPr lang="en-US"/>
          </a:p>
        </p:txBody>
      </p:sp>
      <p:sp>
        <p:nvSpPr>
          <p:cNvPr id="4" name="Footer Placeholder 3">
            <a:extLst>
              <a:ext uri="{FF2B5EF4-FFF2-40B4-BE49-F238E27FC236}">
                <a16:creationId xmlns:a16="http://schemas.microsoft.com/office/drawing/2014/main" id="{F4A7F163-3245-ADBF-2BAF-47337EE0FFCB}"/>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C5EC5DED-7BE1-EC03-CF8E-E8546FE19ED6}"/>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03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Flow Chart</a:t>
            </a:r>
          </a:p>
        </p:txBody>
      </p:sp>
      <p:pic>
        <p:nvPicPr>
          <p:cNvPr id="6" name="Picture 5" descr="A diagram of different colored shapes&#10;&#10;AI-generated content may be incorrect.">
            <a:extLst>
              <a:ext uri="{FF2B5EF4-FFF2-40B4-BE49-F238E27FC236}">
                <a16:creationId xmlns:a16="http://schemas.microsoft.com/office/drawing/2014/main" id="{6F9F20F3-50E7-3279-B916-C034C8CF27ED}"/>
              </a:ext>
            </a:extLst>
          </p:cNvPr>
          <p:cNvPicPr>
            <a:picLocks noChangeAspect="1"/>
          </p:cNvPicPr>
          <p:nvPr/>
        </p:nvPicPr>
        <p:blipFill>
          <a:blip r:embed="rId3"/>
          <a:stretch>
            <a:fillRect/>
          </a:stretch>
        </p:blipFill>
        <p:spPr>
          <a:xfrm>
            <a:off x="1862137" y="1204912"/>
            <a:ext cx="8467725" cy="4448175"/>
          </a:xfrm>
          <a:prstGeom prst="rect">
            <a:avLst/>
          </a:prstGeom>
        </p:spPr>
      </p:pic>
    </p:spTree>
    <p:extLst>
      <p:ext uri="{BB962C8B-B14F-4D97-AF65-F5344CB8AC3E}">
        <p14:creationId xmlns:p14="http://schemas.microsoft.com/office/powerpoint/2010/main" val="81204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D5F4A-2DAB-76DE-F718-2CDB107975BC}"/>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825B140-6A19-657D-BD6F-984A299907E4}"/>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17</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834D8BE-2E91-6A3B-F14B-099968D115AA}"/>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6F36D82D-8F79-5127-C1FC-61CC8A18FDF9}"/>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gn="just"/>
            <a:r>
              <a:rPr lang="en-US" sz="2800" dirty="0">
                <a:solidFill>
                  <a:schemeClr val="accent6">
                    <a:lumMod val="10000"/>
                  </a:schemeClr>
                </a:solidFill>
                <a:latin typeface="Times New Roman" panose="02020603050405020304" pitchFamily="18" charset="0"/>
                <a:cs typeface="Times New Roman" panose="02020603050405020304" pitchFamily="18" charset="0"/>
              </a:rPr>
              <a:t>PROCESS FLOW</a:t>
            </a:r>
          </a:p>
        </p:txBody>
      </p:sp>
      <p:sp>
        <p:nvSpPr>
          <p:cNvPr id="8" name="Rectangle: Rounded Corners 7">
            <a:extLst>
              <a:ext uri="{FF2B5EF4-FFF2-40B4-BE49-F238E27FC236}">
                <a16:creationId xmlns:a16="http://schemas.microsoft.com/office/drawing/2014/main" id="{CC125B7B-BD3F-1DBA-9A1E-081459F0C4F7}"/>
              </a:ext>
            </a:extLst>
          </p:cNvPr>
          <p:cNvSpPr/>
          <p:nvPr/>
        </p:nvSpPr>
        <p:spPr>
          <a:xfrm>
            <a:off x="56388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marL="342900" indent="-342900" algn="just">
              <a:lnSpc>
                <a:spcPct val="115000"/>
              </a:lnSpc>
              <a:spcAft>
                <a:spcPts val="800"/>
              </a:spcAft>
              <a:buAutoNum type="arabicPeriod"/>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Verifying Payment Dates</a:t>
            </a:r>
          </a:p>
          <a:p>
            <a:pPr marL="342900" indent="-342900" algn="just">
              <a:lnSpc>
                <a:spcPct val="115000"/>
              </a:lnSpc>
              <a:spcAft>
                <a:spcPts val="800"/>
              </a:spcAft>
              <a:buAutoNum type="arabicPeriod"/>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For each payment made, the payment date is compared to the next repayment due date. If the payment is late by less than 30 days, it is reported in a daily CSV report that includes detailed applicant and loan information.</a:t>
            </a:r>
          </a:p>
        </p:txBody>
      </p:sp>
      <p:sp>
        <p:nvSpPr>
          <p:cNvPr id="9" name="Rectangle: Rounded Corners 8">
            <a:extLst>
              <a:ext uri="{FF2B5EF4-FFF2-40B4-BE49-F238E27FC236}">
                <a16:creationId xmlns:a16="http://schemas.microsoft.com/office/drawing/2014/main" id="{C6E5F2BC-790D-16C1-EF0D-F00F8EBB8D5E}"/>
              </a:ext>
            </a:extLst>
          </p:cNvPr>
          <p:cNvSpPr/>
          <p:nvPr/>
        </p:nvSpPr>
        <p:spPr>
          <a:xfrm>
            <a:off x="438023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2. Calculating Penalty Fees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Penalty fees for delayed payments are calculated based on the number of days late and the loan tenure type. Penalties vary and are applied as a percentage of the monthly repayment amount.</a:t>
            </a:r>
          </a:p>
        </p:txBody>
      </p:sp>
      <p:sp>
        <p:nvSpPr>
          <p:cNvPr id="10" name="Rectangle: Rounded Corners 9">
            <a:extLst>
              <a:ext uri="{FF2B5EF4-FFF2-40B4-BE49-F238E27FC236}">
                <a16:creationId xmlns:a16="http://schemas.microsoft.com/office/drawing/2014/main" id="{F7693A1B-E634-54BA-F413-4E2E23770C9F}"/>
              </a:ext>
            </a:extLst>
          </p:cNvPr>
          <p:cNvSpPr/>
          <p:nvPr/>
        </p:nvSpPr>
        <p:spPr>
          <a:xfrm>
            <a:off x="823214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3. Sorting and Backing Up Records</a:t>
            </a:r>
            <a:b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b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Payment records are sorted by loan type, applicant ID, and loan ID using the SORT utility. The sorted report is then backed up in a GDG file with a limit of 12 versions, ensuring data integrity.</a:t>
            </a:r>
          </a:p>
        </p:txBody>
      </p:sp>
    </p:spTree>
    <p:extLst>
      <p:ext uri="{BB962C8B-B14F-4D97-AF65-F5344CB8AC3E}">
        <p14:creationId xmlns:p14="http://schemas.microsoft.com/office/powerpoint/2010/main" val="304483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051C7-AAB9-14CC-2C47-BDD1EBC66824}"/>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34D304F-501A-9CE2-B592-A5FBE7E56408}"/>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18</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5CB2B9A-B3FA-FCCA-42E8-496E21CD98E5}"/>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A66C3674-0767-018C-7909-1E7EB0700997}"/>
              </a:ext>
            </a:extLst>
          </p:cNvPr>
          <p:cNvSpPr/>
          <p:nvPr/>
        </p:nvSpPr>
        <p:spPr>
          <a:xfrm>
            <a:off x="2339340"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4. Updating Master Loan File</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Newly added payment details are included in the Master Loan VSAM KSDS file. This keeps the master file updated with the latest payment information for all loans.</a:t>
            </a:r>
          </a:p>
        </p:txBody>
      </p:sp>
      <p:sp>
        <p:nvSpPr>
          <p:cNvPr id="9" name="Rectangle: Rounded Corners 8">
            <a:extLst>
              <a:ext uri="{FF2B5EF4-FFF2-40B4-BE49-F238E27FC236}">
                <a16:creationId xmlns:a16="http://schemas.microsoft.com/office/drawing/2014/main" id="{608BCE13-6CB0-9312-6762-715A98F87AAF}"/>
              </a:ext>
            </a:extLst>
          </p:cNvPr>
          <p:cNvSpPr/>
          <p:nvPr/>
        </p:nvSpPr>
        <p:spPr>
          <a:xfrm>
            <a:off x="6466840"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5. Generating Specific Reports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Applicants with monthly repayment amounts between 1000 and 2000 are identified, and separate report files are generated in the standard format with a maximum of 8 lines per page. This ensures comprehensive and organized reporting.</a:t>
            </a:r>
          </a:p>
        </p:txBody>
      </p:sp>
    </p:spTree>
    <p:extLst>
      <p:ext uri="{BB962C8B-B14F-4D97-AF65-F5344CB8AC3E}">
        <p14:creationId xmlns:p14="http://schemas.microsoft.com/office/powerpoint/2010/main" val="125559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619B9-CEC4-CEDE-7ED3-16784B596DB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F27E377-EE21-DA17-436E-854A5CF72B6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19</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CCC6AEF-7750-3F35-3B15-50C1E84BFDE5}"/>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309C5BC6-2A5C-FEC4-8C0F-63BC997C0CA4}"/>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03 CSV (COMMA SEPERATED VALUES) FILE</a:t>
            </a:r>
          </a:p>
        </p:txBody>
      </p:sp>
      <p:pic>
        <p:nvPicPr>
          <p:cNvPr id="3" name="Picture 2" descr="A computer screen shot of a computer&#10;&#10;AI-generated content may be incorrect.">
            <a:extLst>
              <a:ext uri="{FF2B5EF4-FFF2-40B4-BE49-F238E27FC236}">
                <a16:creationId xmlns:a16="http://schemas.microsoft.com/office/drawing/2014/main" id="{E60E1ACE-943C-F8BD-9424-9EECA3326C45}"/>
              </a:ext>
            </a:extLst>
          </p:cNvPr>
          <p:cNvPicPr>
            <a:picLocks noChangeAspect="1"/>
          </p:cNvPicPr>
          <p:nvPr/>
        </p:nvPicPr>
        <p:blipFill>
          <a:blip r:embed="rId3"/>
          <a:stretch>
            <a:fillRect/>
          </a:stretch>
        </p:blipFill>
        <p:spPr>
          <a:xfrm>
            <a:off x="2003481" y="1126958"/>
            <a:ext cx="8185038" cy="4604084"/>
          </a:xfrm>
          <a:prstGeom prst="rect">
            <a:avLst/>
          </a:prstGeom>
        </p:spPr>
      </p:pic>
    </p:spTree>
    <p:extLst>
      <p:ext uri="{BB962C8B-B14F-4D97-AF65-F5344CB8AC3E}">
        <p14:creationId xmlns:p14="http://schemas.microsoft.com/office/powerpoint/2010/main" val="397663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AA00-E314-C467-9DC0-3F4B208C2C8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20DA4E4-FB3A-9A75-07A8-8E3636076ABC}"/>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84C2A7E-3F72-1E1B-CE4A-4B5E01968A1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12" name="Oval 11">
            <a:extLst>
              <a:ext uri="{FF2B5EF4-FFF2-40B4-BE49-F238E27FC236}">
                <a16:creationId xmlns:a16="http://schemas.microsoft.com/office/drawing/2014/main" id="{36B0B9B2-8068-6DE9-1D39-C7B949503AE7}"/>
              </a:ext>
            </a:extLst>
          </p:cNvPr>
          <p:cNvSpPr/>
          <p:nvPr/>
        </p:nvSpPr>
        <p:spPr>
          <a:xfrm>
            <a:off x="1178560" y="1831340"/>
            <a:ext cx="2987040" cy="2786380"/>
          </a:xfrm>
          <a:prstGeom prst="ellipse">
            <a:avLst/>
          </a:prstGeom>
          <a:ln>
            <a:solidFill>
              <a:schemeClr val="bg1">
                <a:lumMod val="8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pic>
        <p:nvPicPr>
          <p:cNvPr id="20" name="Picture 19" descr="A car with a loan application&#10;&#10;AI-generated content may be incorrect.">
            <a:extLst>
              <a:ext uri="{FF2B5EF4-FFF2-40B4-BE49-F238E27FC236}">
                <a16:creationId xmlns:a16="http://schemas.microsoft.com/office/drawing/2014/main" id="{89014EA1-5271-F9C0-51D5-B72A6A180943}"/>
              </a:ext>
            </a:extLst>
          </p:cNvPr>
          <p:cNvPicPr>
            <a:picLocks noChangeAspect="1"/>
          </p:cNvPicPr>
          <p:nvPr/>
        </p:nvPicPr>
        <p:blipFill>
          <a:blip r:embed="rId3"/>
          <a:stretch>
            <a:fillRect/>
          </a:stretch>
        </p:blipFill>
        <p:spPr>
          <a:xfrm>
            <a:off x="1663700" y="2202180"/>
            <a:ext cx="2016760" cy="2016760"/>
          </a:xfrm>
          <a:prstGeom prst="rect">
            <a:avLst/>
          </a:prstGeom>
        </p:spPr>
      </p:pic>
      <p:sp>
        <p:nvSpPr>
          <p:cNvPr id="21" name="Oval 20">
            <a:extLst>
              <a:ext uri="{FF2B5EF4-FFF2-40B4-BE49-F238E27FC236}">
                <a16:creationId xmlns:a16="http://schemas.microsoft.com/office/drawing/2014/main" id="{4BB9196C-6419-C9B8-204D-E89A56C1FCEC}"/>
              </a:ext>
            </a:extLst>
          </p:cNvPr>
          <p:cNvSpPr/>
          <p:nvPr/>
        </p:nvSpPr>
        <p:spPr>
          <a:xfrm>
            <a:off x="599440" y="1311910"/>
            <a:ext cx="4135120" cy="3825240"/>
          </a:xfrm>
          <a:prstGeom prst="ellipse">
            <a:avLst/>
          </a:prstGeom>
          <a:solidFill>
            <a:srgbClr val="FFFFFF">
              <a:alpha val="20000"/>
            </a:srgbClr>
          </a:solidFill>
          <a:ln>
            <a:noFill/>
          </a:ln>
          <a:effectLst>
            <a:outerShdw blurRad="107950" dist="12700" dir="5400000" algn="ctr">
              <a:srgbClr val="000000"/>
            </a:outerShdw>
            <a:reflection blurRad="6350" stA="50000" endA="300" endPos="55500" dist="1016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pic>
        <p:nvPicPr>
          <p:cNvPr id="23" name="Picture 22" descr="A collection of colorful shapes&#10;&#10;AI-generated content may be incorrect.">
            <a:extLst>
              <a:ext uri="{FF2B5EF4-FFF2-40B4-BE49-F238E27FC236}">
                <a16:creationId xmlns:a16="http://schemas.microsoft.com/office/drawing/2014/main" id="{783D1F63-62AA-5BE3-9290-1EAB60DBE9B6}"/>
              </a:ext>
            </a:extLst>
          </p:cNvPr>
          <p:cNvPicPr>
            <a:picLocks noChangeAspect="1"/>
          </p:cNvPicPr>
          <p:nvPr/>
        </p:nvPicPr>
        <p:blipFill>
          <a:blip r:embed="rId4"/>
          <a:srcRect l="64147" t="4185" r="25334" b="84574"/>
          <a:stretch/>
        </p:blipFill>
        <p:spPr>
          <a:xfrm>
            <a:off x="6014720" y="2282190"/>
            <a:ext cx="721360" cy="770890"/>
          </a:xfrm>
          <a:prstGeom prst="rect">
            <a:avLst/>
          </a:prstGeom>
        </p:spPr>
      </p:pic>
      <p:pic>
        <p:nvPicPr>
          <p:cNvPr id="24" name="Picture 23" descr="A collection of colorful shapes&#10;&#10;AI-generated content may be incorrect.">
            <a:extLst>
              <a:ext uri="{FF2B5EF4-FFF2-40B4-BE49-F238E27FC236}">
                <a16:creationId xmlns:a16="http://schemas.microsoft.com/office/drawing/2014/main" id="{8C3126AC-FBE2-0847-3894-F38071C6E5BB}"/>
              </a:ext>
            </a:extLst>
          </p:cNvPr>
          <p:cNvPicPr>
            <a:picLocks noChangeAspect="1"/>
          </p:cNvPicPr>
          <p:nvPr/>
        </p:nvPicPr>
        <p:blipFill>
          <a:blip r:embed="rId4"/>
          <a:srcRect l="64147" t="4185" r="25334" b="84574"/>
          <a:stretch/>
        </p:blipFill>
        <p:spPr>
          <a:xfrm>
            <a:off x="5537200" y="1209040"/>
            <a:ext cx="721360" cy="770890"/>
          </a:xfrm>
          <a:prstGeom prst="rect">
            <a:avLst/>
          </a:prstGeom>
        </p:spPr>
      </p:pic>
      <p:pic>
        <p:nvPicPr>
          <p:cNvPr id="25" name="Picture 24" descr="A collection of colorful shapes&#10;&#10;AI-generated content may be incorrect.">
            <a:extLst>
              <a:ext uri="{FF2B5EF4-FFF2-40B4-BE49-F238E27FC236}">
                <a16:creationId xmlns:a16="http://schemas.microsoft.com/office/drawing/2014/main" id="{1287EA38-8424-0D28-40A0-4B6CA0F1A903}"/>
              </a:ext>
            </a:extLst>
          </p:cNvPr>
          <p:cNvPicPr>
            <a:picLocks noChangeAspect="1"/>
          </p:cNvPicPr>
          <p:nvPr/>
        </p:nvPicPr>
        <p:blipFill>
          <a:blip r:embed="rId4"/>
          <a:srcRect l="64147" t="4185" r="25334" b="84574"/>
          <a:stretch/>
        </p:blipFill>
        <p:spPr>
          <a:xfrm>
            <a:off x="6014720" y="3520441"/>
            <a:ext cx="721360" cy="770890"/>
          </a:xfrm>
          <a:prstGeom prst="rect">
            <a:avLst/>
          </a:prstGeom>
        </p:spPr>
      </p:pic>
      <p:pic>
        <p:nvPicPr>
          <p:cNvPr id="26" name="Picture 25" descr="A collection of colorful shapes&#10;&#10;AI-generated content may be incorrect.">
            <a:extLst>
              <a:ext uri="{FF2B5EF4-FFF2-40B4-BE49-F238E27FC236}">
                <a16:creationId xmlns:a16="http://schemas.microsoft.com/office/drawing/2014/main" id="{3A7160D7-94AD-D0FA-5F4C-7C0B29F49A4F}"/>
              </a:ext>
            </a:extLst>
          </p:cNvPr>
          <p:cNvPicPr>
            <a:picLocks noChangeAspect="1"/>
          </p:cNvPicPr>
          <p:nvPr/>
        </p:nvPicPr>
        <p:blipFill>
          <a:blip r:embed="rId4"/>
          <a:srcRect l="64147" t="4185" r="25334" b="84574"/>
          <a:stretch/>
        </p:blipFill>
        <p:spPr>
          <a:xfrm>
            <a:off x="5527040" y="4718052"/>
            <a:ext cx="721360" cy="770890"/>
          </a:xfrm>
          <a:prstGeom prst="rect">
            <a:avLst/>
          </a:prstGeom>
        </p:spPr>
      </p:pic>
      <p:pic>
        <p:nvPicPr>
          <p:cNvPr id="28" name="Picture 27" descr="A collection of colorful shapes&#10;&#10;AI-generated content may be incorrect.">
            <a:extLst>
              <a:ext uri="{FF2B5EF4-FFF2-40B4-BE49-F238E27FC236}">
                <a16:creationId xmlns:a16="http://schemas.microsoft.com/office/drawing/2014/main" id="{E28CFF97-AE60-06AF-B7C2-090089348D7A}"/>
              </a:ext>
            </a:extLst>
          </p:cNvPr>
          <p:cNvPicPr>
            <a:picLocks noChangeAspect="1"/>
          </p:cNvPicPr>
          <p:nvPr/>
        </p:nvPicPr>
        <p:blipFill>
          <a:blip r:embed="rId4"/>
          <a:srcRect l="64147" t="38514" r="12667" b="58572"/>
          <a:stretch/>
        </p:blipFill>
        <p:spPr>
          <a:xfrm>
            <a:off x="6375400" y="1490346"/>
            <a:ext cx="2854960" cy="372109"/>
          </a:xfrm>
          <a:prstGeom prst="rect">
            <a:avLst/>
          </a:prstGeom>
        </p:spPr>
      </p:pic>
      <p:pic>
        <p:nvPicPr>
          <p:cNvPr id="29" name="Picture 28" descr="A collection of colorful shapes&#10;&#10;AI-generated content may be incorrect.">
            <a:extLst>
              <a:ext uri="{FF2B5EF4-FFF2-40B4-BE49-F238E27FC236}">
                <a16:creationId xmlns:a16="http://schemas.microsoft.com/office/drawing/2014/main" id="{0484054A-C55F-CA46-BB91-D7A283BF80C5}"/>
              </a:ext>
            </a:extLst>
          </p:cNvPr>
          <p:cNvPicPr>
            <a:picLocks noChangeAspect="1"/>
          </p:cNvPicPr>
          <p:nvPr/>
        </p:nvPicPr>
        <p:blipFill>
          <a:blip r:embed="rId4"/>
          <a:srcRect l="64147" t="38514" r="12667" b="58572"/>
          <a:stretch/>
        </p:blipFill>
        <p:spPr>
          <a:xfrm>
            <a:off x="6736080" y="2505393"/>
            <a:ext cx="3484880" cy="372109"/>
          </a:xfrm>
          <a:prstGeom prst="rect">
            <a:avLst/>
          </a:prstGeom>
        </p:spPr>
      </p:pic>
      <p:pic>
        <p:nvPicPr>
          <p:cNvPr id="30" name="Picture 29" descr="A collection of colorful shapes&#10;&#10;AI-generated content may be incorrect.">
            <a:extLst>
              <a:ext uri="{FF2B5EF4-FFF2-40B4-BE49-F238E27FC236}">
                <a16:creationId xmlns:a16="http://schemas.microsoft.com/office/drawing/2014/main" id="{58227559-CC94-5CAD-C1B4-77D8141E0E2A}"/>
              </a:ext>
            </a:extLst>
          </p:cNvPr>
          <p:cNvPicPr>
            <a:picLocks noChangeAspect="1"/>
          </p:cNvPicPr>
          <p:nvPr/>
        </p:nvPicPr>
        <p:blipFill>
          <a:blip r:embed="rId4"/>
          <a:srcRect l="64147" t="38514" r="12667" b="58572"/>
          <a:stretch/>
        </p:blipFill>
        <p:spPr>
          <a:xfrm>
            <a:off x="6736080" y="3719831"/>
            <a:ext cx="3484880" cy="372109"/>
          </a:xfrm>
          <a:prstGeom prst="rect">
            <a:avLst/>
          </a:prstGeom>
        </p:spPr>
      </p:pic>
      <p:pic>
        <p:nvPicPr>
          <p:cNvPr id="31" name="Picture 30" descr="A collection of colorful shapes&#10;&#10;AI-generated content may be incorrect.">
            <a:extLst>
              <a:ext uri="{FF2B5EF4-FFF2-40B4-BE49-F238E27FC236}">
                <a16:creationId xmlns:a16="http://schemas.microsoft.com/office/drawing/2014/main" id="{060110E2-5FD3-CDAD-DF89-A4C12EC14DD6}"/>
              </a:ext>
            </a:extLst>
          </p:cNvPr>
          <p:cNvPicPr>
            <a:picLocks noChangeAspect="1"/>
          </p:cNvPicPr>
          <p:nvPr/>
        </p:nvPicPr>
        <p:blipFill>
          <a:blip r:embed="rId4"/>
          <a:srcRect l="64147" t="38514" r="12667" b="58572"/>
          <a:stretch/>
        </p:blipFill>
        <p:spPr>
          <a:xfrm>
            <a:off x="6375400" y="4947605"/>
            <a:ext cx="2854960" cy="372109"/>
          </a:xfrm>
          <a:prstGeom prst="rect">
            <a:avLst/>
          </a:prstGeom>
        </p:spPr>
      </p:pic>
      <p:sp>
        <p:nvSpPr>
          <p:cNvPr id="32" name="TextBox 31">
            <a:extLst>
              <a:ext uri="{FF2B5EF4-FFF2-40B4-BE49-F238E27FC236}">
                <a16:creationId xmlns:a16="http://schemas.microsoft.com/office/drawing/2014/main" id="{1B5875A5-69C4-6247-35D4-5516813F220E}"/>
              </a:ext>
            </a:extLst>
          </p:cNvPr>
          <p:cNvSpPr txBox="1"/>
          <p:nvPr/>
        </p:nvSpPr>
        <p:spPr>
          <a:xfrm>
            <a:off x="6736080" y="1254761"/>
            <a:ext cx="217424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INTRODUCTION</a:t>
            </a:r>
          </a:p>
        </p:txBody>
      </p:sp>
      <p:sp>
        <p:nvSpPr>
          <p:cNvPr id="33" name="TextBox 32">
            <a:extLst>
              <a:ext uri="{FF2B5EF4-FFF2-40B4-BE49-F238E27FC236}">
                <a16:creationId xmlns:a16="http://schemas.microsoft.com/office/drawing/2014/main" id="{D7231830-FCEA-9249-404E-2D1FED50E5E7}"/>
              </a:ext>
            </a:extLst>
          </p:cNvPr>
          <p:cNvSpPr txBox="1"/>
          <p:nvPr/>
        </p:nvSpPr>
        <p:spPr>
          <a:xfrm>
            <a:off x="6826674" y="2257425"/>
            <a:ext cx="314452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REQUIREMENT ANALYSIS</a:t>
            </a:r>
          </a:p>
        </p:txBody>
      </p:sp>
      <p:sp>
        <p:nvSpPr>
          <p:cNvPr id="34" name="TextBox 33">
            <a:extLst>
              <a:ext uri="{FF2B5EF4-FFF2-40B4-BE49-F238E27FC236}">
                <a16:creationId xmlns:a16="http://schemas.microsoft.com/office/drawing/2014/main" id="{F3A08F88-2E1E-8E28-D37D-9CF29ADE5626}"/>
              </a:ext>
            </a:extLst>
          </p:cNvPr>
          <p:cNvSpPr txBox="1"/>
          <p:nvPr/>
        </p:nvSpPr>
        <p:spPr>
          <a:xfrm>
            <a:off x="7167456" y="3496152"/>
            <a:ext cx="314452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FLOW DIAGRAMS</a:t>
            </a:r>
          </a:p>
        </p:txBody>
      </p:sp>
      <p:sp>
        <p:nvSpPr>
          <p:cNvPr id="35" name="TextBox 34">
            <a:extLst>
              <a:ext uri="{FF2B5EF4-FFF2-40B4-BE49-F238E27FC236}">
                <a16:creationId xmlns:a16="http://schemas.microsoft.com/office/drawing/2014/main" id="{F8F6C48F-185A-A4A1-A7D5-4B1F5285ADD6}"/>
              </a:ext>
            </a:extLst>
          </p:cNvPr>
          <p:cNvSpPr txBox="1"/>
          <p:nvPr/>
        </p:nvSpPr>
        <p:spPr>
          <a:xfrm>
            <a:off x="7056120" y="4686301"/>
            <a:ext cx="217424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PHASES</a:t>
            </a:r>
          </a:p>
          <a:p>
            <a:pPr algn="l">
              <a:lnSpc>
                <a:spcPct val="110000"/>
              </a:lnSpc>
              <a:spcBef>
                <a:spcPts val="600"/>
              </a:spcBef>
              <a:spcAft>
                <a:spcPts val="0"/>
              </a:spcAft>
            </a:pPr>
            <a:endParaRPr lang="en-IN" b="1"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A03EE1FF-7A71-B51A-8BF7-5EA7D83639D1}"/>
              </a:ext>
            </a:extLst>
          </p:cNvPr>
          <p:cNvSpPr txBox="1">
            <a:spLocks/>
          </p:cNvSpPr>
          <p:nvPr/>
        </p:nvSpPr>
        <p:spPr>
          <a:xfrm>
            <a:off x="1209039" y="301967"/>
            <a:ext cx="4328161"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latin typeface="Times New Roman" panose="02020603050405020304" pitchFamily="18" charset="0"/>
                <a:cs typeface="Times New Roman" panose="02020603050405020304" pitchFamily="18" charset="0"/>
              </a:rPr>
              <a:t>CONTENTS</a:t>
            </a:r>
          </a:p>
        </p:txBody>
      </p:sp>
    </p:spTree>
    <p:extLst>
      <p:ext uri="{BB962C8B-B14F-4D97-AF65-F5344CB8AC3E}">
        <p14:creationId xmlns:p14="http://schemas.microsoft.com/office/powerpoint/2010/main" val="308185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600"/>
                                        <p:tgtEl>
                                          <p:spTgt spid="21"/>
                                        </p:tgtEl>
                                      </p:cBhvr>
                                    </p:animEffect>
                                    <p:anim calcmode="lin" valueType="num">
                                      <p:cBhvr>
                                        <p:cTn id="8" dur="600" fill="hold"/>
                                        <p:tgtEl>
                                          <p:spTgt spid="21"/>
                                        </p:tgtEl>
                                        <p:attrNameLst>
                                          <p:attrName>ppt_x</p:attrName>
                                        </p:attrNameLst>
                                      </p:cBhvr>
                                      <p:tavLst>
                                        <p:tav tm="0">
                                          <p:val>
                                            <p:strVal val="#ppt_x"/>
                                          </p:val>
                                        </p:tav>
                                        <p:tav tm="100000">
                                          <p:val>
                                            <p:strVal val="#ppt_x"/>
                                          </p:val>
                                        </p:tav>
                                      </p:tavLst>
                                    </p:anim>
                                    <p:anim calcmode="lin" valueType="num">
                                      <p:cBhvr>
                                        <p:cTn id="9" dur="6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barn(inVertical)">
                                      <p:cBhvr>
                                        <p:cTn id="14" dur="500"/>
                                        <p:tgtEl>
                                          <p:spTgt spid="24"/>
                                        </p:tgtEl>
                                      </p:cBhvr>
                                    </p:animEffect>
                                  </p:childTnLst>
                                </p:cTn>
                              </p:par>
                              <p:par>
                                <p:cTn id="15" presetID="16" presetClass="entr" presetSubtype="21"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par>
                                <p:cTn id="18" presetID="16" presetClass="entr" presetSubtype="21"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barn(inVertical)">
                                      <p:cBhvr>
                                        <p:cTn id="20" dur="500"/>
                                        <p:tgtEl>
                                          <p:spTgt spid="26"/>
                                        </p:tgtEl>
                                      </p:cBhvr>
                                    </p:animEffect>
                                  </p:childTnLst>
                                </p:cTn>
                              </p:par>
                              <p:par>
                                <p:cTn id="21" presetID="16" presetClass="entr" presetSubtype="21"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inVertical)">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barn(inVertical)">
                                      <p:cBhvr>
                                        <p:cTn id="28" dur="500"/>
                                        <p:tgtEl>
                                          <p:spTgt spid="32"/>
                                        </p:tgtEl>
                                      </p:cBhvr>
                                    </p:animEffect>
                                  </p:childTnLst>
                                </p:cTn>
                              </p:par>
                              <p:par>
                                <p:cTn id="29" presetID="16" presetClass="entr" presetSubtype="21"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arn(inVertical)">
                                      <p:cBhvr>
                                        <p:cTn id="31" dur="500"/>
                                        <p:tgtEl>
                                          <p:spTgt spid="2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barn(inVertical)">
                                      <p:cBhvr>
                                        <p:cTn id="34" dur="500"/>
                                        <p:tgtEl>
                                          <p:spTgt spid="33"/>
                                        </p:tgtEl>
                                      </p:cBhvr>
                                    </p:animEffect>
                                  </p:childTnLst>
                                </p:cTn>
                              </p:par>
                              <p:par>
                                <p:cTn id="35" presetID="16" presetClass="entr" presetSubtype="21"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arn(inVertical)">
                                      <p:cBhvr>
                                        <p:cTn id="37" dur="500"/>
                                        <p:tgtEl>
                                          <p:spTgt spid="29"/>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barn(inVertical)">
                                      <p:cBhvr>
                                        <p:cTn id="40" dur="500"/>
                                        <p:tgtEl>
                                          <p:spTgt spid="34"/>
                                        </p:tgtEl>
                                      </p:cBhvr>
                                    </p:animEffect>
                                  </p:childTnLst>
                                </p:cTn>
                              </p:par>
                              <p:par>
                                <p:cTn id="41" presetID="16" presetClass="entr" presetSubtype="21"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barn(inVertical)">
                                      <p:cBhvr>
                                        <p:cTn id="43" dur="500"/>
                                        <p:tgtEl>
                                          <p:spTgt spid="3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barn(inVertical)">
                                      <p:cBhvr>
                                        <p:cTn id="46" dur="500"/>
                                        <p:tgtEl>
                                          <p:spTgt spid="35"/>
                                        </p:tgtEl>
                                      </p:cBhvr>
                                    </p:animEffect>
                                  </p:childTnLst>
                                </p:cTn>
                              </p:par>
                              <p:par>
                                <p:cTn id="47" presetID="16" presetClass="entr" presetSubtype="21"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barn(inVertical)">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2" grpId="0"/>
      <p:bldP spid="33" grpId="0"/>
      <p:bldP spid="34"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120FF-872D-EA3B-A749-71234A3F32A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990D6B8-4106-CA46-FCF5-169793714D53}"/>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20</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FB6D10A-19AE-E338-5CCB-531CF423338E}"/>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80BCF8B6-1615-022F-E1DF-520863C713B6}"/>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03 REPORT SORT FILE</a:t>
            </a:r>
          </a:p>
        </p:txBody>
      </p:sp>
      <p:pic>
        <p:nvPicPr>
          <p:cNvPr id="5" name="Picture 4" descr="A screenshot of a computer&#10;&#10;AI-generated content may be incorrect.">
            <a:extLst>
              <a:ext uri="{FF2B5EF4-FFF2-40B4-BE49-F238E27FC236}">
                <a16:creationId xmlns:a16="http://schemas.microsoft.com/office/drawing/2014/main" id="{2C3E78C4-941E-B719-D14D-67ECA3CA84AC}"/>
              </a:ext>
            </a:extLst>
          </p:cNvPr>
          <p:cNvPicPr>
            <a:picLocks noChangeAspect="1"/>
          </p:cNvPicPr>
          <p:nvPr/>
        </p:nvPicPr>
        <p:blipFill>
          <a:blip r:embed="rId3"/>
          <a:stretch>
            <a:fillRect/>
          </a:stretch>
        </p:blipFill>
        <p:spPr>
          <a:xfrm>
            <a:off x="1842583" y="1178827"/>
            <a:ext cx="8506833" cy="4785093"/>
          </a:xfrm>
          <a:prstGeom prst="rect">
            <a:avLst/>
          </a:prstGeom>
        </p:spPr>
      </p:pic>
    </p:spTree>
    <p:extLst>
      <p:ext uri="{BB962C8B-B14F-4D97-AF65-F5344CB8AC3E}">
        <p14:creationId xmlns:p14="http://schemas.microsoft.com/office/powerpoint/2010/main" val="18003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5B940-9306-BFFF-3BFB-18C0FFED3FE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CD1DF54-5F27-E84E-B457-CE13B3C9CF9A}"/>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21</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539BA41-4846-4C76-E6C2-D809E7510020}"/>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C7CFDAB3-7C8E-D855-6952-7656693C7815}"/>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03 REPORT PS FILE</a:t>
            </a:r>
          </a:p>
        </p:txBody>
      </p:sp>
      <p:pic>
        <p:nvPicPr>
          <p:cNvPr id="11" name="Picture 10" descr="A screenshot of a computer&#10;&#10;AI-generated content may be incorrect.">
            <a:extLst>
              <a:ext uri="{FF2B5EF4-FFF2-40B4-BE49-F238E27FC236}">
                <a16:creationId xmlns:a16="http://schemas.microsoft.com/office/drawing/2014/main" id="{36760366-1207-C972-4A84-77EC9F4FB677}"/>
              </a:ext>
            </a:extLst>
          </p:cNvPr>
          <p:cNvPicPr>
            <a:picLocks noChangeAspect="1"/>
          </p:cNvPicPr>
          <p:nvPr/>
        </p:nvPicPr>
        <p:blipFill>
          <a:blip r:embed="rId3"/>
          <a:stretch>
            <a:fillRect/>
          </a:stretch>
        </p:blipFill>
        <p:spPr>
          <a:xfrm>
            <a:off x="1743004" y="1107440"/>
            <a:ext cx="8705991" cy="4897120"/>
          </a:xfrm>
          <a:prstGeom prst="rect">
            <a:avLst/>
          </a:prstGeom>
        </p:spPr>
      </p:pic>
    </p:spTree>
    <p:extLst>
      <p:ext uri="{BB962C8B-B14F-4D97-AF65-F5344CB8AC3E}">
        <p14:creationId xmlns:p14="http://schemas.microsoft.com/office/powerpoint/2010/main" val="1853781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A7024-1E02-37B7-25E0-63505D3339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1444C74-A1A0-FBD4-56AD-6B9C4ED850E0}"/>
              </a:ext>
            </a:extLst>
          </p:cNvPr>
          <p:cNvSpPr>
            <a:spLocks noGrp="1"/>
          </p:cNvSpPr>
          <p:nvPr>
            <p:ph type="ctrTitle"/>
          </p:nvPr>
        </p:nvSpPr>
        <p:spPr>
          <a:xfrm>
            <a:off x="546233" y="3196838"/>
            <a:ext cx="4942573" cy="664797"/>
          </a:xfrm>
        </p:spPr>
        <p:txBody>
          <a:bodyPr/>
          <a:lstStyle/>
          <a:p>
            <a:r>
              <a:rPr lang="en-US" sz="4800" dirty="0">
                <a:latin typeface="Times New Roman" panose="02020603050405020304" pitchFamily="18" charset="0"/>
                <a:cs typeface="Times New Roman" panose="02020603050405020304" pitchFamily="18" charset="0"/>
              </a:rPr>
              <a:t>THANK YOU</a:t>
            </a:r>
          </a:p>
        </p:txBody>
      </p:sp>
      <p:sp>
        <p:nvSpPr>
          <p:cNvPr id="2" name="Slide Number Placeholder 1">
            <a:extLst>
              <a:ext uri="{FF2B5EF4-FFF2-40B4-BE49-F238E27FC236}">
                <a16:creationId xmlns:a16="http://schemas.microsoft.com/office/drawing/2014/main" id="{DF92891C-0024-F31B-B2B8-F58B5C5F93FB}"/>
              </a:ext>
            </a:extLst>
          </p:cNvPr>
          <p:cNvSpPr>
            <a:spLocks noGrp="1"/>
          </p:cNvSpPr>
          <p:nvPr>
            <p:ph type="sldNum" sz="quarter" idx="16"/>
          </p:nvPr>
        </p:nvSpPr>
        <p:spPr/>
        <p:txBody>
          <a:bodyPr/>
          <a:lstStyle/>
          <a:p>
            <a:fld id="{38826FC0-333C-E549-9FA3-0EE43DF298A3}" type="slidenum">
              <a:rPr lang="en-US" smtClean="0"/>
              <a:pPr/>
              <a:t>22</a:t>
            </a:fld>
            <a:endParaRPr lang="en-US" dirty="0"/>
          </a:p>
        </p:txBody>
      </p:sp>
      <p:sp>
        <p:nvSpPr>
          <p:cNvPr id="3" name="Footer Placeholder 2">
            <a:extLst>
              <a:ext uri="{FF2B5EF4-FFF2-40B4-BE49-F238E27FC236}">
                <a16:creationId xmlns:a16="http://schemas.microsoft.com/office/drawing/2014/main" id="{68A4A4A5-69A4-F456-6845-50BB0F51C473}"/>
              </a:ext>
            </a:extLst>
          </p:cNvPr>
          <p:cNvSpPr>
            <a:spLocks noGrp="1"/>
          </p:cNvSpPr>
          <p:nvPr>
            <p:ph type="ftr" sz="quarter" idx="15"/>
          </p:nvPr>
        </p:nvSpPr>
        <p:spPr/>
        <p:txBody>
          <a:bodyPr/>
          <a:lstStyle/>
          <a:p>
            <a:r>
              <a:rPr lang="en-US"/>
              <a:t>© 2025–2027 Cognizant | Private</a:t>
            </a:r>
            <a:endParaRPr lang="en-US" dirty="0"/>
          </a:p>
        </p:txBody>
      </p:sp>
    </p:spTree>
    <p:extLst>
      <p:ext uri="{BB962C8B-B14F-4D97-AF65-F5344CB8AC3E}">
        <p14:creationId xmlns:p14="http://schemas.microsoft.com/office/powerpoint/2010/main" val="2019471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B2076-D86B-4F7D-5B36-94531ACA630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46A203-7C57-97E0-266C-731CE3041167}"/>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23</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3FFE7BA-274A-EEC8-54DB-773CB9D0E350}"/>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9330A479-A120-07BA-57FD-0E83FF38B065}"/>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APPLICATION PS FILE</a:t>
            </a:r>
          </a:p>
        </p:txBody>
      </p:sp>
      <p:pic>
        <p:nvPicPr>
          <p:cNvPr id="3" name="Picture 2" descr="A screenshot of a computer&#10;&#10;AI-generated content may be incorrect.">
            <a:extLst>
              <a:ext uri="{FF2B5EF4-FFF2-40B4-BE49-F238E27FC236}">
                <a16:creationId xmlns:a16="http://schemas.microsoft.com/office/drawing/2014/main" id="{8CED797B-234C-EC3D-66E9-157892B9D8A0}"/>
              </a:ext>
            </a:extLst>
          </p:cNvPr>
          <p:cNvPicPr>
            <a:picLocks noChangeAspect="1"/>
          </p:cNvPicPr>
          <p:nvPr/>
        </p:nvPicPr>
        <p:blipFill>
          <a:blip r:embed="rId3"/>
          <a:stretch>
            <a:fillRect/>
          </a:stretch>
        </p:blipFill>
        <p:spPr>
          <a:xfrm>
            <a:off x="1784350" y="1111250"/>
            <a:ext cx="8623300" cy="4850606"/>
          </a:xfrm>
          <a:prstGeom prst="rect">
            <a:avLst/>
          </a:prstGeom>
        </p:spPr>
      </p:pic>
    </p:spTree>
    <p:extLst>
      <p:ext uri="{BB962C8B-B14F-4D97-AF65-F5344CB8AC3E}">
        <p14:creationId xmlns:p14="http://schemas.microsoft.com/office/powerpoint/2010/main" val="3442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F01BF-1041-3712-2A21-BD0E74A583F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F4361C8-8835-FA84-12AA-03BD44A5C422}"/>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24</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9CF3F00-2E9F-722C-4076-2679ECF58E2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C409F9C2-55C2-4F63-3EF1-D9A76F43B132}"/>
              </a:ext>
            </a:extLst>
          </p:cNvPr>
          <p:cNvPicPr>
            <a:picLocks noChangeAspect="1"/>
          </p:cNvPicPr>
          <p:nvPr/>
        </p:nvPicPr>
        <p:blipFill>
          <a:blip r:embed="rId3"/>
          <a:stretch>
            <a:fillRect/>
          </a:stretch>
        </p:blipFill>
        <p:spPr>
          <a:xfrm>
            <a:off x="1829495" y="1181882"/>
            <a:ext cx="8533010" cy="4799818"/>
          </a:xfrm>
          <a:prstGeom prst="rect">
            <a:avLst/>
          </a:prstGeom>
        </p:spPr>
      </p:pic>
    </p:spTree>
    <p:extLst>
      <p:ext uri="{BB962C8B-B14F-4D97-AF65-F5344CB8AC3E}">
        <p14:creationId xmlns:p14="http://schemas.microsoft.com/office/powerpoint/2010/main" val="241410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14788-CF1A-CB17-1C94-B7E2A8A044F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2D96619-10BB-FEE3-B5FE-045A8A02243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25</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941418A-AFED-1F37-287B-277E81062CE8}"/>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2A52394A-6C17-BEDF-E503-F73A34B9083A}"/>
              </a:ext>
            </a:extLst>
          </p:cNvPr>
          <p:cNvPicPr>
            <a:picLocks noChangeAspect="1"/>
          </p:cNvPicPr>
          <p:nvPr/>
        </p:nvPicPr>
        <p:blipFill>
          <a:blip r:embed="rId3"/>
          <a:stretch>
            <a:fillRect/>
          </a:stretch>
        </p:blipFill>
        <p:spPr>
          <a:xfrm>
            <a:off x="1580444" y="966764"/>
            <a:ext cx="9031111" cy="5080000"/>
          </a:xfrm>
          <a:prstGeom prst="rect">
            <a:avLst/>
          </a:prstGeom>
        </p:spPr>
      </p:pic>
    </p:spTree>
    <p:extLst>
      <p:ext uri="{BB962C8B-B14F-4D97-AF65-F5344CB8AC3E}">
        <p14:creationId xmlns:p14="http://schemas.microsoft.com/office/powerpoint/2010/main" val="228712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FB238-A3D4-5FE6-8F32-B52E01E1492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BE23CAC-5F8A-A9FC-4903-65A8B09C3409}"/>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997BBFF-0CCF-9DB1-07A3-F7C8872B24F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C1166B4F-F0C6-B6DB-99B8-7D49DF6E2038}"/>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APPLICATION DATABASE - </a:t>
            </a:r>
            <a:r>
              <a:rPr lang="en-US" sz="2000" b="0" u="sng" dirty="0">
                <a:latin typeface="Times New Roman" panose="02020603050405020304" pitchFamily="18" charset="0"/>
                <a:cs typeface="Times New Roman" panose="02020603050405020304" pitchFamily="18" charset="0"/>
              </a:rPr>
              <a:t>(APPLC)</a:t>
            </a:r>
          </a:p>
        </p:txBody>
      </p:sp>
      <p:pic>
        <p:nvPicPr>
          <p:cNvPr id="3" name="Picture 2">
            <a:extLst>
              <a:ext uri="{FF2B5EF4-FFF2-40B4-BE49-F238E27FC236}">
                <a16:creationId xmlns:a16="http://schemas.microsoft.com/office/drawing/2014/main" id="{51A5F6BA-DBAC-3C61-078B-428DAAAEFF07}"/>
              </a:ext>
            </a:extLst>
          </p:cNvPr>
          <p:cNvPicPr>
            <a:picLocks noChangeAspect="1"/>
          </p:cNvPicPr>
          <p:nvPr/>
        </p:nvPicPr>
        <p:blipFill>
          <a:blip r:embed="rId3"/>
          <a:stretch>
            <a:fillRect/>
          </a:stretch>
        </p:blipFill>
        <p:spPr>
          <a:xfrm>
            <a:off x="2074778" y="1167063"/>
            <a:ext cx="8042443" cy="4523874"/>
          </a:xfrm>
          <a:prstGeom prst="rect">
            <a:avLst/>
          </a:prstGeom>
        </p:spPr>
      </p:pic>
    </p:spTree>
    <p:extLst>
      <p:ext uri="{BB962C8B-B14F-4D97-AF65-F5344CB8AC3E}">
        <p14:creationId xmlns:p14="http://schemas.microsoft.com/office/powerpoint/2010/main" val="224391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04CFF-BC77-C4DD-A734-DB7172B9B85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6B5627C-D679-3548-8A0A-A40CCA5312AC}"/>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27</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2B428B6-D087-7EC9-D090-5A2D7D497F7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5" name="Picture 4" descr="A computer screen shot of a computer screen&#10;&#10;AI-generated content may be incorrect.">
            <a:extLst>
              <a:ext uri="{FF2B5EF4-FFF2-40B4-BE49-F238E27FC236}">
                <a16:creationId xmlns:a16="http://schemas.microsoft.com/office/drawing/2014/main" id="{39FF5A6C-1A0C-965E-F8DD-DF3B68C0B098}"/>
              </a:ext>
            </a:extLst>
          </p:cNvPr>
          <p:cNvPicPr>
            <a:picLocks noChangeAspect="1"/>
          </p:cNvPicPr>
          <p:nvPr/>
        </p:nvPicPr>
        <p:blipFill>
          <a:blip r:embed="rId3"/>
          <a:stretch>
            <a:fillRect/>
          </a:stretch>
        </p:blipFill>
        <p:spPr>
          <a:xfrm>
            <a:off x="2022969" y="1137920"/>
            <a:ext cx="8146062" cy="4582160"/>
          </a:xfrm>
          <a:prstGeom prst="rect">
            <a:avLst/>
          </a:prstGeom>
        </p:spPr>
      </p:pic>
    </p:spTree>
    <p:extLst>
      <p:ext uri="{BB962C8B-B14F-4D97-AF65-F5344CB8AC3E}">
        <p14:creationId xmlns:p14="http://schemas.microsoft.com/office/powerpoint/2010/main" val="113885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DFC13-6ABA-6D26-B27A-D0DDE3AEF00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857A972-FD8C-972F-7CE4-91F32B7F8B87}"/>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28</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904C0AD-CF9A-51E8-2CB2-3E5442C74A3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9DDE1BA7-9E15-3AE2-99F8-7C67D9C29CE6}"/>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LOAN DATABASE - </a:t>
            </a:r>
            <a:r>
              <a:rPr lang="en-US" sz="2000" b="0" u="sng" dirty="0">
                <a:latin typeface="Times New Roman" panose="02020603050405020304" pitchFamily="18" charset="0"/>
                <a:cs typeface="Times New Roman" panose="02020603050405020304" pitchFamily="18" charset="0"/>
              </a:rPr>
              <a:t>(LOAN)</a:t>
            </a:r>
          </a:p>
        </p:txBody>
      </p:sp>
      <p:pic>
        <p:nvPicPr>
          <p:cNvPr id="5" name="Picture 4">
            <a:extLst>
              <a:ext uri="{FF2B5EF4-FFF2-40B4-BE49-F238E27FC236}">
                <a16:creationId xmlns:a16="http://schemas.microsoft.com/office/drawing/2014/main" id="{8EDBF641-FB78-17B9-A1AA-756CEAAC4E2D}"/>
              </a:ext>
            </a:extLst>
          </p:cNvPr>
          <p:cNvPicPr>
            <a:picLocks noChangeAspect="1"/>
          </p:cNvPicPr>
          <p:nvPr/>
        </p:nvPicPr>
        <p:blipFill>
          <a:blip r:embed="rId3"/>
          <a:stretch>
            <a:fillRect/>
          </a:stretch>
        </p:blipFill>
        <p:spPr>
          <a:xfrm>
            <a:off x="1889403" y="1062789"/>
            <a:ext cx="8413193" cy="4732421"/>
          </a:xfrm>
          <a:prstGeom prst="rect">
            <a:avLst/>
          </a:prstGeom>
        </p:spPr>
      </p:pic>
    </p:spTree>
    <p:extLst>
      <p:ext uri="{BB962C8B-B14F-4D97-AF65-F5344CB8AC3E}">
        <p14:creationId xmlns:p14="http://schemas.microsoft.com/office/powerpoint/2010/main" val="367081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0401E-6CFD-87BD-C36F-10A79A89523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5B9E06E-9A35-3BA5-EC05-A34B4919341D}"/>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29</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6506925-E823-EBDB-C962-77F944DB97F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9" name="Picture 8" descr="A screenshot of a computer&#10;&#10;AI-generated content may be incorrect.">
            <a:extLst>
              <a:ext uri="{FF2B5EF4-FFF2-40B4-BE49-F238E27FC236}">
                <a16:creationId xmlns:a16="http://schemas.microsoft.com/office/drawing/2014/main" id="{7F034BB8-E610-1D05-89B0-23A246CE8BA7}"/>
              </a:ext>
            </a:extLst>
          </p:cNvPr>
          <p:cNvPicPr>
            <a:picLocks noChangeAspect="1"/>
          </p:cNvPicPr>
          <p:nvPr/>
        </p:nvPicPr>
        <p:blipFill>
          <a:blip r:embed="rId3"/>
          <a:stretch>
            <a:fillRect/>
          </a:stretch>
        </p:blipFill>
        <p:spPr>
          <a:xfrm>
            <a:off x="1761066" y="990600"/>
            <a:ext cx="8669867" cy="4876800"/>
          </a:xfrm>
          <a:prstGeom prst="rect">
            <a:avLst/>
          </a:prstGeom>
        </p:spPr>
      </p:pic>
    </p:spTree>
    <p:extLst>
      <p:ext uri="{BB962C8B-B14F-4D97-AF65-F5344CB8AC3E}">
        <p14:creationId xmlns:p14="http://schemas.microsoft.com/office/powerpoint/2010/main" val="116351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8CEC4-C755-EB88-8E02-DA3FA9E742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58B9438-AF99-38F2-D1DB-BBE23204975C}"/>
              </a:ext>
            </a:extLst>
          </p:cNvPr>
          <p:cNvSpPr>
            <a:spLocks noGrp="1"/>
          </p:cNvSpPr>
          <p:nvPr>
            <p:ph type="ctrTitle"/>
          </p:nvPr>
        </p:nvSpPr>
        <p:spPr>
          <a:xfrm>
            <a:off x="274320" y="3221403"/>
            <a:ext cx="5090160" cy="664797"/>
          </a:xfrm>
        </p:spPr>
        <p:txBody>
          <a:bodyPr/>
          <a:lstStyle/>
          <a:p>
            <a:r>
              <a:rPr lang="en-US" sz="4800" dirty="0">
                <a:latin typeface="Times New Roman" panose="02020603050405020304" pitchFamily="18" charset="0"/>
                <a:cs typeface="Times New Roman" panose="02020603050405020304" pitchFamily="18" charset="0"/>
              </a:rPr>
              <a:t>INTRODUCTION</a:t>
            </a:r>
          </a:p>
        </p:txBody>
      </p:sp>
      <p:sp>
        <p:nvSpPr>
          <p:cNvPr id="2" name="Slide Number Placeholder 1">
            <a:extLst>
              <a:ext uri="{FF2B5EF4-FFF2-40B4-BE49-F238E27FC236}">
                <a16:creationId xmlns:a16="http://schemas.microsoft.com/office/drawing/2014/main" id="{CA1905A1-66BF-878D-674A-ED6FA7C618C9}"/>
              </a:ext>
            </a:extLst>
          </p:cNvPr>
          <p:cNvSpPr>
            <a:spLocks noGrp="1"/>
          </p:cNvSpPr>
          <p:nvPr>
            <p:ph type="sldNum" sz="quarter" idx="16"/>
          </p:nvPr>
        </p:nvSpPr>
        <p:spPr/>
        <p:txBody>
          <a:bodyPr/>
          <a:lstStyle/>
          <a:p>
            <a:fld id="{38826FC0-333C-E549-9FA3-0EE43DF298A3}" type="slidenum">
              <a:rPr lang="en-US" smtClean="0"/>
              <a:pPr/>
              <a:t>3</a:t>
            </a:fld>
            <a:endParaRPr lang="en-US" dirty="0"/>
          </a:p>
        </p:txBody>
      </p:sp>
      <p:sp>
        <p:nvSpPr>
          <p:cNvPr id="3" name="Footer Placeholder 2">
            <a:extLst>
              <a:ext uri="{FF2B5EF4-FFF2-40B4-BE49-F238E27FC236}">
                <a16:creationId xmlns:a16="http://schemas.microsoft.com/office/drawing/2014/main" id="{174986EF-D6D0-31F8-A7A1-5363662D6B3B}"/>
              </a:ext>
            </a:extLst>
          </p:cNvPr>
          <p:cNvSpPr>
            <a:spLocks noGrp="1"/>
          </p:cNvSpPr>
          <p:nvPr>
            <p:ph type="ftr" sz="quarter" idx="15"/>
          </p:nvPr>
        </p:nvSpPr>
        <p:spPr/>
        <p:txBody>
          <a:bodyPr/>
          <a:lstStyle/>
          <a:p>
            <a:r>
              <a:rPr lang="en-US"/>
              <a:t>© 2025–2027 Cognizant | Private</a:t>
            </a:r>
            <a:endParaRPr lang="en-US" dirty="0"/>
          </a:p>
        </p:txBody>
      </p:sp>
      <p:sp>
        <p:nvSpPr>
          <p:cNvPr id="6" name="Text Placeholder 5">
            <a:extLst>
              <a:ext uri="{FF2B5EF4-FFF2-40B4-BE49-F238E27FC236}">
                <a16:creationId xmlns:a16="http://schemas.microsoft.com/office/drawing/2014/main" id="{78B2E0DA-E2AB-C2E7-721B-79BF0145C0D3}"/>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231707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A5C19-F6F0-B2F9-AC57-95DFF22BED7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416AD0-A215-D86C-B77E-9EB0604ADF8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30</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B8F162C-DDE9-DD2E-8D8E-DBBDE65E6C45}"/>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FF38945F-B2CC-029C-3E44-5F7A16935E3F}"/>
              </a:ext>
            </a:extLst>
          </p:cNvPr>
          <p:cNvPicPr>
            <a:picLocks noChangeAspect="1"/>
          </p:cNvPicPr>
          <p:nvPr/>
        </p:nvPicPr>
        <p:blipFill>
          <a:blip r:embed="rId3"/>
          <a:stretch>
            <a:fillRect/>
          </a:stretch>
        </p:blipFill>
        <p:spPr>
          <a:xfrm>
            <a:off x="1806222" y="1270782"/>
            <a:ext cx="8579556" cy="4826000"/>
          </a:xfrm>
          <a:prstGeom prst="rect">
            <a:avLst/>
          </a:prstGeom>
        </p:spPr>
      </p:pic>
      <p:sp>
        <p:nvSpPr>
          <p:cNvPr id="8" name="Title 4">
            <a:extLst>
              <a:ext uri="{FF2B5EF4-FFF2-40B4-BE49-F238E27FC236}">
                <a16:creationId xmlns:a16="http://schemas.microsoft.com/office/drawing/2014/main" id="{1447D63A-B420-9ED0-3DA9-81F1396E7180}"/>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PAYMENT PS FILE</a:t>
            </a:r>
          </a:p>
        </p:txBody>
      </p:sp>
    </p:spTree>
    <p:extLst>
      <p:ext uri="{BB962C8B-B14F-4D97-AF65-F5344CB8AC3E}">
        <p14:creationId xmlns:p14="http://schemas.microsoft.com/office/powerpoint/2010/main" val="320567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FACFB-B3AE-708C-B05F-E0931107A2B0}"/>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694D97A-FF67-8D71-B72B-07EDF7255D4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31</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6C7A16D-7C42-B83F-7625-051DEC6EA25C}"/>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5838FA90-0418-60CE-4012-1A32CE3206F2}"/>
              </a:ext>
            </a:extLst>
          </p:cNvPr>
          <p:cNvPicPr>
            <a:picLocks noChangeAspect="1"/>
          </p:cNvPicPr>
          <p:nvPr/>
        </p:nvPicPr>
        <p:blipFill>
          <a:blip r:embed="rId3"/>
          <a:stretch>
            <a:fillRect/>
          </a:stretch>
        </p:blipFill>
        <p:spPr>
          <a:xfrm>
            <a:off x="1682044" y="1200932"/>
            <a:ext cx="8827911" cy="4965700"/>
          </a:xfrm>
          <a:prstGeom prst="rect">
            <a:avLst/>
          </a:prstGeom>
        </p:spPr>
      </p:pic>
    </p:spTree>
    <p:extLst>
      <p:ext uri="{BB962C8B-B14F-4D97-AF65-F5344CB8AC3E}">
        <p14:creationId xmlns:p14="http://schemas.microsoft.com/office/powerpoint/2010/main" val="213304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3020-F74B-9E53-59A5-B8C9B10AFCDC}"/>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43E5E74-73FA-B7DC-B670-837D406D6813}"/>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A71BD29-6E5A-0FE7-116D-38403C659C8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F5FF42B8-3548-B3F1-331C-763871653166}"/>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PAYMENT DATABASE - </a:t>
            </a:r>
            <a:r>
              <a:rPr lang="en-US" sz="2000" b="0" u="sng" dirty="0">
                <a:latin typeface="Times New Roman" panose="02020603050405020304" pitchFamily="18" charset="0"/>
                <a:cs typeface="Times New Roman" panose="02020603050405020304" pitchFamily="18" charset="0"/>
              </a:rPr>
              <a:t>(PAYMENT)</a:t>
            </a:r>
          </a:p>
        </p:txBody>
      </p:sp>
      <p:pic>
        <p:nvPicPr>
          <p:cNvPr id="3" name="Picture 2" descr="A screenshot of a computer&#10;&#10;AI-generated content may be incorrect.">
            <a:extLst>
              <a:ext uri="{FF2B5EF4-FFF2-40B4-BE49-F238E27FC236}">
                <a16:creationId xmlns:a16="http://schemas.microsoft.com/office/drawing/2014/main" id="{4F3324A8-84DD-9648-E7C9-DB62BEDA92EA}"/>
              </a:ext>
            </a:extLst>
          </p:cNvPr>
          <p:cNvPicPr>
            <a:picLocks noChangeAspect="1"/>
          </p:cNvPicPr>
          <p:nvPr/>
        </p:nvPicPr>
        <p:blipFill>
          <a:blip r:embed="rId3"/>
          <a:stretch>
            <a:fillRect/>
          </a:stretch>
        </p:blipFill>
        <p:spPr>
          <a:xfrm>
            <a:off x="1846625" y="1038726"/>
            <a:ext cx="8498750" cy="4780547"/>
          </a:xfrm>
          <a:prstGeom prst="rect">
            <a:avLst/>
          </a:prstGeom>
        </p:spPr>
      </p:pic>
    </p:spTree>
    <p:extLst>
      <p:ext uri="{BB962C8B-B14F-4D97-AF65-F5344CB8AC3E}">
        <p14:creationId xmlns:p14="http://schemas.microsoft.com/office/powerpoint/2010/main" val="813155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93E03-7786-BA36-D21B-B71796C86AF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DA3E4C0-2B16-92A7-0A67-3C8BB1FA957A}"/>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33</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81D5F09-750C-49AB-C121-1D35856EF401}"/>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19C955C-B738-7D34-16C1-27DC9827468D}"/>
              </a:ext>
            </a:extLst>
          </p:cNvPr>
          <p:cNvPicPr>
            <a:picLocks noChangeAspect="1"/>
          </p:cNvPicPr>
          <p:nvPr/>
        </p:nvPicPr>
        <p:blipFill>
          <a:blip r:embed="rId3"/>
          <a:stretch>
            <a:fillRect/>
          </a:stretch>
        </p:blipFill>
        <p:spPr>
          <a:xfrm>
            <a:off x="1941094" y="882315"/>
            <a:ext cx="8309811" cy="4674269"/>
          </a:xfrm>
          <a:prstGeom prst="rect">
            <a:avLst/>
          </a:prstGeom>
        </p:spPr>
      </p:pic>
    </p:spTree>
    <p:extLst>
      <p:ext uri="{BB962C8B-B14F-4D97-AF65-F5344CB8AC3E}">
        <p14:creationId xmlns:p14="http://schemas.microsoft.com/office/powerpoint/2010/main" val="42624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058A6-158E-6735-4A61-D5ABB309A24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0474545-F9D2-BCAE-84CA-5F5998004584}"/>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34</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2427CD3-7EAD-4716-CD39-AC16554D87AB}"/>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computer screen shot of a black screen&#10;&#10;AI-generated content may be incorrect.">
            <a:extLst>
              <a:ext uri="{FF2B5EF4-FFF2-40B4-BE49-F238E27FC236}">
                <a16:creationId xmlns:a16="http://schemas.microsoft.com/office/drawing/2014/main" id="{E55E7667-711E-C38F-B41B-2DD7C5756742}"/>
              </a:ext>
            </a:extLst>
          </p:cNvPr>
          <p:cNvPicPr>
            <a:picLocks noChangeAspect="1"/>
          </p:cNvPicPr>
          <p:nvPr/>
        </p:nvPicPr>
        <p:blipFill>
          <a:blip r:embed="rId3"/>
          <a:stretch>
            <a:fillRect/>
          </a:stretch>
        </p:blipFill>
        <p:spPr>
          <a:xfrm>
            <a:off x="2085474" y="1102894"/>
            <a:ext cx="8270597" cy="4652211"/>
          </a:xfrm>
          <a:prstGeom prst="rect">
            <a:avLst/>
          </a:prstGeom>
        </p:spPr>
      </p:pic>
      <p:sp>
        <p:nvSpPr>
          <p:cNvPr id="6" name="Title 4">
            <a:extLst>
              <a:ext uri="{FF2B5EF4-FFF2-40B4-BE49-F238E27FC236}">
                <a16:creationId xmlns:a16="http://schemas.microsoft.com/office/drawing/2014/main" id="{F299FDCB-55BC-997C-C39D-E3379990DE6C}"/>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HISTORY DATABASE - </a:t>
            </a:r>
            <a:r>
              <a:rPr lang="en-US" sz="2000" b="0" u="sng" dirty="0">
                <a:latin typeface="Times New Roman" panose="02020603050405020304" pitchFamily="18" charset="0"/>
                <a:cs typeface="Times New Roman" panose="02020603050405020304" pitchFamily="18" charset="0"/>
              </a:rPr>
              <a:t>(HISTORY)</a:t>
            </a:r>
          </a:p>
        </p:txBody>
      </p:sp>
    </p:spTree>
    <p:extLst>
      <p:ext uri="{BB962C8B-B14F-4D97-AF65-F5344CB8AC3E}">
        <p14:creationId xmlns:p14="http://schemas.microsoft.com/office/powerpoint/2010/main" val="334161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E5966-F914-1E54-2FB2-D9C6D51699F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49681CC-D7E4-7890-9479-602311C0AEA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35</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0BDC389-8418-121B-4EAA-24AE98C1FAF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92A01A7D-944D-8BCD-DD99-F4BD5E8E5E6A}"/>
              </a:ext>
            </a:extLst>
          </p:cNvPr>
          <p:cNvPicPr>
            <a:picLocks noChangeAspect="1"/>
          </p:cNvPicPr>
          <p:nvPr/>
        </p:nvPicPr>
        <p:blipFill>
          <a:blip r:embed="rId3"/>
          <a:stretch>
            <a:fillRect/>
          </a:stretch>
        </p:blipFill>
        <p:spPr>
          <a:xfrm>
            <a:off x="1932182" y="1076692"/>
            <a:ext cx="8327636" cy="4684295"/>
          </a:xfrm>
          <a:prstGeom prst="rect">
            <a:avLst/>
          </a:prstGeom>
        </p:spPr>
      </p:pic>
    </p:spTree>
    <p:extLst>
      <p:ext uri="{BB962C8B-B14F-4D97-AF65-F5344CB8AC3E}">
        <p14:creationId xmlns:p14="http://schemas.microsoft.com/office/powerpoint/2010/main" val="394011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8223722-560C-57F1-A65D-8E59364B05F8}"/>
              </a:ext>
            </a:extLst>
          </p:cNvPr>
          <p:cNvSpPr>
            <a:spLocks noGrp="1"/>
          </p:cNvSpPr>
          <p:nvPr>
            <p:ph type="ftr" sz="quarter" idx="11"/>
          </p:nvPr>
        </p:nvSpPr>
        <p:spPr>
          <a:xfrm>
            <a:off x="1005840" y="6400800"/>
            <a:ext cx="1371600" cy="228600"/>
          </a:xfrm>
        </p:spPr>
        <p:txBody>
          <a:bodyPr anchor="ctr">
            <a:normAutofit/>
          </a:bodyPr>
          <a:lstStyle/>
          <a:p>
            <a:pPr>
              <a:spcAft>
                <a:spcPts val="600"/>
              </a:spcAft>
            </a:pPr>
            <a:r>
              <a:rPr lang="en-US" dirty="0"/>
              <a:t>© 2025–2027 Cognizant | Private</a:t>
            </a:r>
          </a:p>
        </p:txBody>
      </p:sp>
      <p:sp>
        <p:nvSpPr>
          <p:cNvPr id="5" name="Slide Number Placeholder 4">
            <a:extLst>
              <a:ext uri="{FF2B5EF4-FFF2-40B4-BE49-F238E27FC236}">
                <a16:creationId xmlns:a16="http://schemas.microsoft.com/office/drawing/2014/main" id="{2FCE7892-BFB7-5192-45DE-BBFADD434326}"/>
              </a:ext>
            </a:extLst>
          </p:cNvPr>
          <p:cNvSpPr>
            <a:spLocks noGrp="1"/>
          </p:cNvSpPr>
          <p:nvPr>
            <p:ph type="sldNum" sz="quarter" idx="12"/>
          </p:nvPr>
        </p:nvSpPr>
        <p:spPr>
          <a:xfrm>
            <a:off x="457200" y="6400799"/>
            <a:ext cx="365760" cy="228600"/>
          </a:xfrm>
        </p:spPr>
        <p:txBody>
          <a:bodyPr anchor="ctr">
            <a:normAutofit/>
          </a:bodyPr>
          <a:lstStyle/>
          <a:p>
            <a:pPr>
              <a:spcAft>
                <a:spcPts val="600"/>
              </a:spcAft>
            </a:pPr>
            <a:fld id="{38826FC0-333C-E549-9FA3-0EE43DF298A3}" type="slidenum">
              <a:rPr lang="en-US" smtClean="0"/>
              <a:pPr>
                <a:spcAft>
                  <a:spcPts val="600"/>
                </a:spcAft>
              </a:pPr>
              <a:t>4</a:t>
            </a:fld>
            <a:endParaRPr lang="en-US" dirty="0"/>
          </a:p>
        </p:txBody>
      </p:sp>
      <p:pic>
        <p:nvPicPr>
          <p:cNvPr id="8" name="Picture Placeholder 7">
            <a:extLst>
              <a:ext uri="{FF2B5EF4-FFF2-40B4-BE49-F238E27FC236}">
                <a16:creationId xmlns:a16="http://schemas.microsoft.com/office/drawing/2014/main" id="{4565FAF2-43E7-5130-C46C-A345B8C19982}"/>
              </a:ext>
            </a:extLst>
          </p:cNvPr>
          <p:cNvPicPr>
            <a:picLocks noGrp="1" noChangeAspect="1"/>
          </p:cNvPicPr>
          <p:nvPr>
            <p:ph type="pic" sz="quarter" idx="22"/>
          </p:nvPr>
        </p:nvPicPr>
        <p:blipFill>
          <a:blip r:embed="rId2"/>
          <a:srcRect l="5419" r="5419"/>
          <a:stretch>
            <a:fillRect/>
          </a:stretch>
        </p:blipFill>
        <p:spPr>
          <a:xfrm>
            <a:off x="-12700" y="0"/>
            <a:ext cx="5707063" cy="6400800"/>
          </a:xfrm>
        </p:spPr>
      </p:pic>
      <p:sp>
        <p:nvSpPr>
          <p:cNvPr id="3" name="Content Placeholder 2">
            <a:extLst>
              <a:ext uri="{FF2B5EF4-FFF2-40B4-BE49-F238E27FC236}">
                <a16:creationId xmlns:a16="http://schemas.microsoft.com/office/drawing/2014/main" id="{2F8ED6DC-2E5E-FE91-B728-CE52A532C44F}"/>
              </a:ext>
            </a:extLst>
          </p:cNvPr>
          <p:cNvSpPr>
            <a:spLocks noGrp="1"/>
          </p:cNvSpPr>
          <p:nvPr>
            <p:ph type="title"/>
          </p:nvPr>
        </p:nvSpPr>
        <p:spPr>
          <a:xfrm>
            <a:off x="6249447" y="2494295"/>
            <a:ext cx="5627594" cy="1107996"/>
          </a:xfrm>
        </p:spPr>
        <p:txBody>
          <a:bodyPr wrap="square" anchor="t">
            <a:normAutofit fontScale="90000"/>
          </a:bodyPr>
          <a:lstStyle/>
          <a:p>
            <a:pPr algn="just">
              <a:lnSpc>
                <a:spcPct val="150000"/>
              </a:lnSpc>
              <a:spcAft>
                <a:spcPts val="800"/>
              </a:spcAft>
            </a:pPr>
            <a:r>
              <a:rPr lang="en-US" sz="2400" b="0" kern="100" dirty="0">
                <a:effectLst/>
                <a:latin typeface="Times New Roman" panose="02020603050405020304" pitchFamily="18" charset="0"/>
                <a:cs typeface="Times New Roman" panose="02020603050405020304" pitchFamily="18" charset="0"/>
              </a:rPr>
              <a:t>The tasks involve loading applicant and car loan details into the bank's database, updating repayment details from collection agencies and CITY CONNECT Bank, and generating daily and weekly reports on car loan repayments. Additionally, there is a task for cleaning up and loading applicant, car loan, and payment data into the history database.</a:t>
            </a:r>
            <a:endParaRPr lang="en-IN" sz="2400" b="0" kern="100" dirty="0">
              <a:effectLst/>
              <a:latin typeface="Times New Roman" panose="02020603050405020304" pitchFamily="18" charset="0"/>
              <a:cs typeface="Times New Roman" panose="02020603050405020304" pitchFamily="18" charset="0"/>
            </a:endParaRPr>
          </a:p>
          <a:p>
            <a:endParaRPr lang="en-IN"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647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anim calcmode="lin" valueType="num">
                                      <p:cBhvr>
                                        <p:cTn id="8" dur="700" fill="hold"/>
                                        <p:tgtEl>
                                          <p:spTgt spid="8"/>
                                        </p:tgtEl>
                                        <p:attrNameLst>
                                          <p:attrName>ppt_x</p:attrName>
                                        </p:attrNameLst>
                                      </p:cBhvr>
                                      <p:tavLst>
                                        <p:tav tm="0">
                                          <p:val>
                                            <p:strVal val="#ppt_x"/>
                                          </p:val>
                                        </p:tav>
                                        <p:tav tm="100000">
                                          <p:val>
                                            <p:strVal val="#ppt_x"/>
                                          </p:val>
                                        </p:tav>
                                      </p:tavLst>
                                    </p:anim>
                                    <p:anim calcmode="lin" valueType="num">
                                      <p:cBhvr>
                                        <p:cTn id="9" dur="7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6E143-1E80-2960-ED18-B8FAD8C2653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4F557EF-47A9-8C73-713E-299598172376}"/>
              </a:ext>
            </a:extLst>
          </p:cNvPr>
          <p:cNvSpPr>
            <a:spLocks noGrp="1"/>
          </p:cNvSpPr>
          <p:nvPr>
            <p:ph type="ctrTitle"/>
          </p:nvPr>
        </p:nvSpPr>
        <p:spPr>
          <a:xfrm>
            <a:off x="264695" y="2642579"/>
            <a:ext cx="5090160" cy="1994392"/>
          </a:xfrm>
        </p:spPr>
        <p:txBody>
          <a:bodyPr/>
          <a:lstStyle/>
          <a:p>
            <a:r>
              <a:rPr lang="en-US" sz="4800" dirty="0">
                <a:latin typeface="Times New Roman" panose="02020603050405020304" pitchFamily="18" charset="0"/>
                <a:cs typeface="Times New Roman" panose="02020603050405020304" pitchFamily="18" charset="0"/>
              </a:rPr>
              <a:t>REQUIREMENT ANALYSIS</a:t>
            </a:r>
            <a:br>
              <a:rPr lang="en-US" sz="4800" dirty="0">
                <a:latin typeface="Times New Roman" panose="02020603050405020304" pitchFamily="18" charset="0"/>
                <a:cs typeface="Times New Roman" panose="02020603050405020304" pitchFamily="18" charset="0"/>
              </a:rPr>
            </a:br>
            <a:endParaRPr lang="en-US" sz="48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A6C6D2C-D593-9721-57D5-CF8ADBA85D3A}"/>
              </a:ext>
            </a:extLst>
          </p:cNvPr>
          <p:cNvSpPr>
            <a:spLocks noGrp="1"/>
          </p:cNvSpPr>
          <p:nvPr>
            <p:ph type="sldNum" sz="quarter" idx="16"/>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5</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CA42B038-8832-8920-C047-8720103343A3}"/>
              </a:ext>
            </a:extLst>
          </p:cNvPr>
          <p:cNvSpPr>
            <a:spLocks noGrp="1"/>
          </p:cNvSpPr>
          <p:nvPr>
            <p:ph type="ftr" sz="quarter" idx="15"/>
          </p:nvPr>
        </p:nvSpPr>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4EBA647E-6C44-759F-F7FD-3954094E20E7}"/>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86140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B7ACC-2930-2A4D-077B-154BCD46B13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8F5E3AF-9AD3-B8BB-883E-0A924EF60696}"/>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76A006D-982B-8E14-8C97-B04C0E2FF81F}"/>
              </a:ext>
            </a:extLst>
          </p:cNvPr>
          <p:cNvSpPr>
            <a:spLocks noGrp="1"/>
          </p:cNvSpPr>
          <p:nvPr>
            <p:ph type="ftr" sz="quarter" idx="11"/>
          </p:nvPr>
        </p:nvSpPr>
        <p:spPr>
          <a:xfrm>
            <a:off x="1005839" y="6400800"/>
            <a:ext cx="1770311" cy="228600"/>
          </a:xfrm>
        </p:spPr>
        <p:txBody>
          <a:bodyPr/>
          <a:lstStyle/>
          <a:p>
            <a:r>
              <a:rPr lang="en-US" dirty="0">
                <a:latin typeface="Times New Roman" panose="02020603050405020304" pitchFamily="18" charset="0"/>
                <a:cs typeface="Times New Roman" panose="02020603050405020304" pitchFamily="18" charset="0"/>
              </a:rPr>
              <a:t>© 2025–2027 Cognizant | Private</a:t>
            </a:r>
          </a:p>
        </p:txBody>
      </p:sp>
      <p:pic>
        <p:nvPicPr>
          <p:cNvPr id="3" name="Picture 2" descr="A screenshot of a computer&#10;&#10;AI-generated content may be incorrect.">
            <a:extLst>
              <a:ext uri="{FF2B5EF4-FFF2-40B4-BE49-F238E27FC236}">
                <a16:creationId xmlns:a16="http://schemas.microsoft.com/office/drawing/2014/main" id="{EBF8A3F3-A383-5E99-B14F-4FFC0ED5E99E}"/>
              </a:ext>
            </a:extLst>
          </p:cNvPr>
          <p:cNvPicPr>
            <a:picLocks noChangeAspect="1"/>
          </p:cNvPicPr>
          <p:nvPr/>
        </p:nvPicPr>
        <p:blipFill>
          <a:blip r:embed="rId3"/>
          <a:srcRect l="22083" t="19555" r="14083" b="37778"/>
          <a:stretch/>
        </p:blipFill>
        <p:spPr>
          <a:xfrm>
            <a:off x="-5081" y="0"/>
            <a:ext cx="12192001" cy="6858000"/>
          </a:xfrm>
          <a:prstGeom prst="rect">
            <a:avLst/>
          </a:prstGeom>
        </p:spPr>
      </p:pic>
      <p:sp>
        <p:nvSpPr>
          <p:cNvPr id="5" name="Footer Placeholder 3">
            <a:extLst>
              <a:ext uri="{FF2B5EF4-FFF2-40B4-BE49-F238E27FC236}">
                <a16:creationId xmlns:a16="http://schemas.microsoft.com/office/drawing/2014/main" id="{012339D6-0B31-C592-2E1F-A32657EE0E32}"/>
              </a:ext>
            </a:extLst>
          </p:cNvPr>
          <p:cNvSpPr txBox="1">
            <a:spLocks/>
          </p:cNvSpPr>
          <p:nvPr/>
        </p:nvSpPr>
        <p:spPr>
          <a:xfrm>
            <a:off x="1005840" y="6400800"/>
            <a:ext cx="1371600" cy="228600"/>
          </a:xfrm>
          <a:prstGeom prst="rect">
            <a:avLst/>
          </a:prstGeom>
        </p:spPr>
        <p:txBody>
          <a:bodyPr vert="horz" lIns="0" tIns="0" rIns="0" bIns="0" rtlCol="0" anchor="ctr">
            <a:normAutofit/>
          </a:bodyPr>
          <a:lstStyle>
            <a:defPPr>
              <a:defRPr lang="en-US"/>
            </a:defPPr>
            <a:lvl1pPr marL="0" algn="l" defTabSz="914400" rtl="0" eaLnBrk="1" latinLnBrk="0" hangingPunct="1">
              <a:defRPr sz="7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 2025–2027 Cognizant | Private</a:t>
            </a:r>
            <a:endParaRPr lang="en-US" dirty="0"/>
          </a:p>
        </p:txBody>
      </p:sp>
      <p:sp>
        <p:nvSpPr>
          <p:cNvPr id="8" name="Slide Number Placeholder 4">
            <a:extLst>
              <a:ext uri="{FF2B5EF4-FFF2-40B4-BE49-F238E27FC236}">
                <a16:creationId xmlns:a16="http://schemas.microsoft.com/office/drawing/2014/main" id="{E26575E1-EF13-B502-A22F-3E3AF8ADB70A}"/>
              </a:ext>
            </a:extLst>
          </p:cNvPr>
          <p:cNvSpPr txBox="1">
            <a:spLocks/>
          </p:cNvSpPr>
          <p:nvPr/>
        </p:nvSpPr>
        <p:spPr>
          <a:xfrm>
            <a:off x="607129" y="6400799"/>
            <a:ext cx="365760" cy="228600"/>
          </a:xfrm>
          <a:prstGeom prst="rect">
            <a:avLst/>
          </a:prstGeom>
        </p:spPr>
        <p:txBody>
          <a:bodyPr vert="horz" lIns="0" tIns="0" rIns="0" bIns="0" rtlCol="0" anchor="ctr">
            <a:normAutofit/>
          </a:bodyPr>
          <a:lstStyle>
            <a:defPPr>
              <a:defRPr lang="en-US"/>
            </a:defPPr>
            <a:lvl1pPr marL="0" algn="l" defTabSz="914400" rtl="0" eaLnBrk="1" latinLnBrk="0" hangingPunct="1">
              <a:defRPr sz="7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8826FC0-333C-E549-9FA3-0EE43DF298A3}" type="slidenum">
              <a:rPr lang="en-US" smtClean="0"/>
              <a:pPr>
                <a:spcAft>
                  <a:spcPts val="600"/>
                </a:spcAft>
              </a:pPr>
              <a:t>6</a:t>
            </a:fld>
            <a:endParaRPr lang="en-US" dirty="0"/>
          </a:p>
        </p:txBody>
      </p:sp>
      <p:pic>
        <p:nvPicPr>
          <p:cNvPr id="10" name="Picture 9" descr="A blue text on a black background&#10;&#10;AI-generated content may be incorrect.">
            <a:extLst>
              <a:ext uri="{FF2B5EF4-FFF2-40B4-BE49-F238E27FC236}">
                <a16:creationId xmlns:a16="http://schemas.microsoft.com/office/drawing/2014/main" id="{F6A94A02-1E0B-CCD1-1539-2448F243308D}"/>
              </a:ext>
            </a:extLst>
          </p:cNvPr>
          <p:cNvPicPr>
            <a:picLocks noChangeAspect="1"/>
          </p:cNvPicPr>
          <p:nvPr/>
        </p:nvPicPr>
        <p:blipFill>
          <a:blip r:embed="rId4"/>
          <a:stretch>
            <a:fillRect/>
          </a:stretch>
        </p:blipFill>
        <p:spPr>
          <a:xfrm>
            <a:off x="10688320" y="6413498"/>
            <a:ext cx="1076960" cy="193096"/>
          </a:xfrm>
          <a:prstGeom prst="rect">
            <a:avLst/>
          </a:prstGeom>
        </p:spPr>
      </p:pic>
      <p:pic>
        <p:nvPicPr>
          <p:cNvPr id="13" name="Picture 12" descr="A set of colorful banners&#10;&#10;AI-generated content may be incorrect.">
            <a:extLst>
              <a:ext uri="{FF2B5EF4-FFF2-40B4-BE49-F238E27FC236}">
                <a16:creationId xmlns:a16="http://schemas.microsoft.com/office/drawing/2014/main" id="{1EBA107C-FD8D-C3BA-D52F-3D2F600B5E1A}"/>
              </a:ext>
            </a:extLst>
          </p:cNvPr>
          <p:cNvPicPr>
            <a:picLocks noChangeAspect="1"/>
          </p:cNvPicPr>
          <p:nvPr/>
        </p:nvPicPr>
        <p:blipFill>
          <a:blip r:embed="rId5"/>
          <a:srcRect l="14000" t="5629" r="12963" b="68742"/>
          <a:stretch/>
        </p:blipFill>
        <p:spPr>
          <a:xfrm>
            <a:off x="3425078" y="4499841"/>
            <a:ext cx="5341838" cy="1874519"/>
          </a:xfrm>
          <a:prstGeom prst="rect">
            <a:avLst/>
          </a:prstGeom>
        </p:spPr>
      </p:pic>
      <p:sp>
        <p:nvSpPr>
          <p:cNvPr id="18" name="Oval 17">
            <a:extLst>
              <a:ext uri="{FF2B5EF4-FFF2-40B4-BE49-F238E27FC236}">
                <a16:creationId xmlns:a16="http://schemas.microsoft.com/office/drawing/2014/main" id="{2D53F4D7-E5AF-7ECD-3FE0-1D8F90915D4A}"/>
              </a:ext>
            </a:extLst>
          </p:cNvPr>
          <p:cNvSpPr/>
          <p:nvPr/>
        </p:nvSpPr>
        <p:spPr>
          <a:xfrm>
            <a:off x="5130064" y="2491739"/>
            <a:ext cx="1931866" cy="1874519"/>
          </a:xfrm>
          <a:prstGeom prst="ellipse">
            <a:avLst/>
          </a:prstGeom>
          <a:solidFill>
            <a:schemeClr val="accent6">
              <a:lumMod val="90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IN" sz="1100" b="1" dirty="0">
                <a:solidFill>
                  <a:schemeClr val="accent6">
                    <a:lumMod val="10000"/>
                  </a:schemeClr>
                </a:solidFill>
                <a:latin typeface="Times New Roman" panose="02020603050405020304" pitchFamily="18" charset="0"/>
                <a:cs typeface="Times New Roman" panose="02020603050405020304" pitchFamily="18" charset="0"/>
              </a:rPr>
              <a:t>SOFTWARE</a:t>
            </a:r>
          </a:p>
          <a:p>
            <a:pPr algn="ctr">
              <a:lnSpc>
                <a:spcPct val="150000"/>
              </a:lnSpc>
            </a:pPr>
            <a:r>
              <a:rPr lang="en-IN" sz="1100" b="1" dirty="0">
                <a:solidFill>
                  <a:schemeClr val="accent6">
                    <a:lumMod val="10000"/>
                  </a:schemeClr>
                </a:solidFill>
                <a:latin typeface="Times New Roman" panose="02020603050405020304" pitchFamily="18" charset="0"/>
                <a:cs typeface="Times New Roman" panose="02020603050405020304" pitchFamily="18" charset="0"/>
              </a:rPr>
              <a:t>REQUIREMENTS</a:t>
            </a:r>
          </a:p>
        </p:txBody>
      </p:sp>
      <p:pic>
        <p:nvPicPr>
          <p:cNvPr id="19" name="Picture 18" descr="A set of colorful banners&#10;&#10;AI-generated content may be incorrect.">
            <a:extLst>
              <a:ext uri="{FF2B5EF4-FFF2-40B4-BE49-F238E27FC236}">
                <a16:creationId xmlns:a16="http://schemas.microsoft.com/office/drawing/2014/main" id="{69DDAD40-948C-1FC3-825E-45D6F66C47F4}"/>
              </a:ext>
            </a:extLst>
          </p:cNvPr>
          <p:cNvPicPr>
            <a:picLocks noChangeAspect="1"/>
          </p:cNvPicPr>
          <p:nvPr/>
        </p:nvPicPr>
        <p:blipFill>
          <a:blip r:embed="rId5"/>
          <a:srcRect l="13259" t="34518" r="13704" b="38963"/>
          <a:stretch/>
        </p:blipFill>
        <p:spPr>
          <a:xfrm>
            <a:off x="7526561" y="2620295"/>
            <a:ext cx="4510602" cy="1637725"/>
          </a:xfrm>
          <a:prstGeom prst="rect">
            <a:avLst/>
          </a:prstGeom>
        </p:spPr>
      </p:pic>
      <p:sp>
        <p:nvSpPr>
          <p:cNvPr id="22" name="TextBox 21">
            <a:extLst>
              <a:ext uri="{FF2B5EF4-FFF2-40B4-BE49-F238E27FC236}">
                <a16:creationId xmlns:a16="http://schemas.microsoft.com/office/drawing/2014/main" id="{008BC1A6-8DEB-DD8D-0B20-F9A14BB63046}"/>
              </a:ext>
            </a:extLst>
          </p:cNvPr>
          <p:cNvSpPr txBox="1"/>
          <p:nvPr/>
        </p:nvSpPr>
        <p:spPr>
          <a:xfrm>
            <a:off x="5313680" y="1534160"/>
            <a:ext cx="1463040" cy="335280"/>
          </a:xfrm>
          <a:prstGeom prst="rect">
            <a:avLst/>
          </a:prstGeom>
          <a:solidFill>
            <a:srgbClr val="FFFFFF"/>
          </a:solidFill>
        </p:spPr>
        <p:txBody>
          <a:bodyPr wrap="square" lIns="0" tIns="0" rIns="0" bIns="0" rtlCol="0">
            <a:noAutofit/>
          </a:bodyPr>
          <a:lstStyle/>
          <a:p>
            <a:pPr algn="l">
              <a:lnSpc>
                <a:spcPct val="110000"/>
              </a:lnSpc>
              <a:spcBef>
                <a:spcPts val="600"/>
              </a:spcBef>
              <a:spcAft>
                <a:spcPts val="0"/>
              </a:spcAft>
            </a:pPr>
            <a:r>
              <a:rPr lang="en-IN" dirty="0" err="1">
                <a:latin typeface="Times New Roman" panose="02020603050405020304" pitchFamily="18" charset="0"/>
                <a:cs typeface="Times New Roman" panose="02020603050405020304" pitchFamily="18" charset="0"/>
              </a:rPr>
              <a:t>Pcom</a:t>
            </a:r>
            <a:r>
              <a:rPr lang="en-IN" dirty="0">
                <a:latin typeface="Times New Roman" panose="02020603050405020304" pitchFamily="18" charset="0"/>
                <a:cs typeface="Times New Roman" panose="02020603050405020304" pitchFamily="18" charset="0"/>
              </a:rPr>
              <a:t> Emulator</a:t>
            </a:r>
          </a:p>
        </p:txBody>
      </p:sp>
      <p:pic>
        <p:nvPicPr>
          <p:cNvPr id="27" name="Picture 26" descr="A set of colorful banners&#10;&#10;AI-generated content may be incorrect.">
            <a:extLst>
              <a:ext uri="{FF2B5EF4-FFF2-40B4-BE49-F238E27FC236}">
                <a16:creationId xmlns:a16="http://schemas.microsoft.com/office/drawing/2014/main" id="{157A6CC2-7348-3666-F361-02AF78A374C3}"/>
              </a:ext>
            </a:extLst>
          </p:cNvPr>
          <p:cNvPicPr>
            <a:picLocks noChangeAspect="1"/>
          </p:cNvPicPr>
          <p:nvPr/>
        </p:nvPicPr>
        <p:blipFill>
          <a:blip r:embed="rId5"/>
          <a:srcRect l="14000" t="5629" r="12963" b="68742"/>
          <a:stretch/>
        </p:blipFill>
        <p:spPr>
          <a:xfrm>
            <a:off x="3425078" y="457197"/>
            <a:ext cx="5341838" cy="1874519"/>
          </a:xfrm>
          <a:prstGeom prst="rect">
            <a:avLst/>
          </a:prstGeom>
        </p:spPr>
      </p:pic>
      <p:sp>
        <p:nvSpPr>
          <p:cNvPr id="36" name="TextBox 35">
            <a:extLst>
              <a:ext uri="{FF2B5EF4-FFF2-40B4-BE49-F238E27FC236}">
                <a16:creationId xmlns:a16="http://schemas.microsoft.com/office/drawing/2014/main" id="{350B5EBF-BBC8-C4AF-BBF9-D8E8ABF8B1F9}"/>
              </a:ext>
            </a:extLst>
          </p:cNvPr>
          <p:cNvSpPr txBox="1"/>
          <p:nvPr/>
        </p:nvSpPr>
        <p:spPr>
          <a:xfrm>
            <a:off x="4824001" y="1029161"/>
            <a:ext cx="2875280" cy="792480"/>
          </a:xfrm>
          <a:prstGeom prst="rect">
            <a:avLst/>
          </a:prstGeom>
          <a:solidFill>
            <a:srgbClr val="FFFFFF"/>
          </a:solidFill>
        </p:spPr>
        <p:txBody>
          <a:bodyPr wrap="square" lIns="0" tIns="0" rIns="0" bIns="0" rtlCol="0">
            <a:noAutofit/>
          </a:bodyPr>
          <a:lstStyle/>
          <a:p>
            <a:pPr>
              <a:lnSpc>
                <a:spcPct val="110000"/>
              </a:lnSpc>
              <a:spcBef>
                <a:spcPts val="600"/>
              </a:spcBef>
            </a:pPr>
            <a:r>
              <a:rPr lang="en-IN" dirty="0"/>
              <a:t> </a:t>
            </a:r>
            <a:r>
              <a:rPr lang="en-US" sz="1800" b="1" i="0" dirty="0">
                <a:solidFill>
                  <a:srgbClr val="242424"/>
                </a:solidFill>
                <a:effectLst/>
                <a:latin typeface="Times New Roman" panose="02020603050405020304" pitchFamily="18" charset="0"/>
                <a:cs typeface="Times New Roman" panose="02020603050405020304" pitchFamily="18" charset="0"/>
              </a:rPr>
              <a:t>PCOMM Emulator</a:t>
            </a:r>
            <a:r>
              <a:rPr lang="en-US" sz="1800" b="0" i="0" dirty="0">
                <a:solidFill>
                  <a:srgbClr val="242424"/>
                </a:solidFill>
                <a:effectLst/>
                <a:latin typeface="Times New Roman" panose="02020603050405020304" pitchFamily="18" charset="0"/>
                <a:cs typeface="Times New Roman" panose="02020603050405020304" pitchFamily="18" charset="0"/>
              </a:rPr>
              <a:t> - to access the Mainframe environment.</a:t>
            </a:r>
          </a:p>
          <a:p>
            <a:pPr algn="l">
              <a:lnSpc>
                <a:spcPct val="110000"/>
              </a:lnSpc>
              <a:spcBef>
                <a:spcPts val="600"/>
              </a:spcBef>
              <a:spcAft>
                <a:spcPts val="0"/>
              </a:spcAft>
            </a:pPr>
            <a:endParaRPr lang="en-IN" dirty="0"/>
          </a:p>
        </p:txBody>
      </p:sp>
      <p:pic>
        <p:nvPicPr>
          <p:cNvPr id="37" name="Picture 36" descr="A set of colorful banners&#10;&#10;AI-generated content may be incorrect.">
            <a:extLst>
              <a:ext uri="{FF2B5EF4-FFF2-40B4-BE49-F238E27FC236}">
                <a16:creationId xmlns:a16="http://schemas.microsoft.com/office/drawing/2014/main" id="{A22B38D1-9C87-EC5B-06B8-813DE0EBFB0D}"/>
              </a:ext>
            </a:extLst>
          </p:cNvPr>
          <p:cNvPicPr>
            <a:picLocks noChangeAspect="1"/>
          </p:cNvPicPr>
          <p:nvPr/>
        </p:nvPicPr>
        <p:blipFill>
          <a:blip r:embed="rId5"/>
          <a:srcRect l="13259" t="34518" r="13704" b="38963"/>
          <a:stretch/>
        </p:blipFill>
        <p:spPr>
          <a:xfrm>
            <a:off x="189398" y="2666013"/>
            <a:ext cx="4510602" cy="1637725"/>
          </a:xfrm>
          <a:prstGeom prst="rect">
            <a:avLst/>
          </a:prstGeom>
        </p:spPr>
      </p:pic>
      <p:sp>
        <p:nvSpPr>
          <p:cNvPr id="38" name="TextBox 37">
            <a:extLst>
              <a:ext uri="{FF2B5EF4-FFF2-40B4-BE49-F238E27FC236}">
                <a16:creationId xmlns:a16="http://schemas.microsoft.com/office/drawing/2014/main" id="{7B181C6D-1693-57AF-2C64-54300F0EBE7F}"/>
              </a:ext>
            </a:extLst>
          </p:cNvPr>
          <p:cNvSpPr txBox="1"/>
          <p:nvPr/>
        </p:nvSpPr>
        <p:spPr>
          <a:xfrm>
            <a:off x="1381760" y="3088635"/>
            <a:ext cx="2306320" cy="640085"/>
          </a:xfrm>
          <a:prstGeom prst="rect">
            <a:avLst/>
          </a:prstGeom>
          <a:solidFill>
            <a:srgbClr val="FFFFFF"/>
          </a:solidFill>
        </p:spPr>
        <p:txBody>
          <a:bodyPr wrap="square" lIns="0" tIns="0" rIns="0" bIns="0" rtlCol="0">
            <a:noAutofit/>
          </a:bodyPr>
          <a:lstStyle/>
          <a:p>
            <a:pPr>
              <a:lnSpc>
                <a:spcPct val="110000"/>
              </a:lnSpc>
              <a:spcBef>
                <a:spcPts val="600"/>
              </a:spcBef>
            </a:pPr>
            <a:r>
              <a:rPr lang="en-US" b="1" dirty="0">
                <a:solidFill>
                  <a:srgbClr val="242424"/>
                </a:solidFill>
                <a:latin typeface="Times New Roman" panose="02020603050405020304" pitchFamily="18" charset="0"/>
                <a:cs typeface="Times New Roman" panose="02020603050405020304" pitchFamily="18" charset="0"/>
              </a:rPr>
              <a:t>DB2</a:t>
            </a:r>
            <a:r>
              <a:rPr lang="en-US" sz="1800" b="0" i="0" dirty="0">
                <a:solidFill>
                  <a:srgbClr val="242424"/>
                </a:solidFill>
                <a:effectLst/>
                <a:latin typeface="Times New Roman" panose="02020603050405020304" pitchFamily="18" charset="0"/>
                <a:cs typeface="Times New Roman" panose="02020603050405020304" pitchFamily="18" charset="0"/>
              </a:rPr>
              <a:t> - used for storing</a:t>
            </a:r>
          </a:p>
          <a:p>
            <a:pPr>
              <a:lnSpc>
                <a:spcPct val="110000"/>
              </a:lnSpc>
              <a:spcBef>
                <a:spcPts val="600"/>
              </a:spcBef>
            </a:pPr>
            <a:r>
              <a:rPr lang="en-US" sz="1800" b="0" i="0" dirty="0">
                <a:solidFill>
                  <a:srgbClr val="242424"/>
                </a:solidFill>
                <a:effectLst/>
                <a:latin typeface="Times New Roman" panose="02020603050405020304" pitchFamily="18" charset="0"/>
                <a:cs typeface="Times New Roman" panose="02020603050405020304" pitchFamily="18" charset="0"/>
              </a:rPr>
              <a:t>the data in format.</a:t>
            </a:r>
          </a:p>
          <a:p>
            <a:pPr algn="l">
              <a:lnSpc>
                <a:spcPct val="110000"/>
              </a:lnSpc>
              <a:spcBef>
                <a:spcPts val="600"/>
              </a:spcBef>
              <a:spcAft>
                <a:spcPts val="0"/>
              </a:spcAft>
            </a:pPr>
            <a:endParaRPr lang="en-IN" dirty="0"/>
          </a:p>
        </p:txBody>
      </p:sp>
      <p:sp>
        <p:nvSpPr>
          <p:cNvPr id="39" name="TextBox 38">
            <a:extLst>
              <a:ext uri="{FF2B5EF4-FFF2-40B4-BE49-F238E27FC236}">
                <a16:creationId xmlns:a16="http://schemas.microsoft.com/office/drawing/2014/main" id="{0C3801EE-1077-F894-763F-BAC24BD0D439}"/>
              </a:ext>
            </a:extLst>
          </p:cNvPr>
          <p:cNvSpPr txBox="1"/>
          <p:nvPr/>
        </p:nvSpPr>
        <p:spPr>
          <a:xfrm>
            <a:off x="4982744" y="5016498"/>
            <a:ext cx="2361930" cy="741680"/>
          </a:xfrm>
          <a:prstGeom prst="rect">
            <a:avLst/>
          </a:prstGeom>
          <a:solidFill>
            <a:srgbClr val="FFFFFF"/>
          </a:solidFill>
        </p:spPr>
        <p:txBody>
          <a:bodyPr wrap="square" lIns="0" tIns="0" rIns="0" bIns="0" rtlCol="0">
            <a:noAutofit/>
          </a:bodyPr>
          <a:lstStyle/>
          <a:p>
            <a:pPr>
              <a:lnSpc>
                <a:spcPct val="110000"/>
              </a:lnSpc>
              <a:spcBef>
                <a:spcPts val="600"/>
              </a:spcBef>
              <a:spcAft>
                <a:spcPts val="0"/>
              </a:spcAft>
            </a:pPr>
            <a:r>
              <a:rPr lang="en-IN" b="1" dirty="0">
                <a:latin typeface="Times" panose="02020603050405020304" pitchFamily="18" charset="0"/>
                <a:cs typeface="Times" panose="02020603050405020304" pitchFamily="18" charset="0"/>
              </a:rPr>
              <a:t>COBOL – </a:t>
            </a:r>
            <a:r>
              <a:rPr lang="en-IN" dirty="0">
                <a:latin typeface="Times" panose="02020603050405020304" pitchFamily="18" charset="0"/>
                <a:cs typeface="Times" panose="02020603050405020304" pitchFamily="18" charset="0"/>
              </a:rPr>
              <a:t>to access inputs and perform required computations.</a:t>
            </a:r>
            <a:r>
              <a:rPr lang="en-IN" b="1" dirty="0">
                <a:latin typeface="Times" panose="02020603050405020304" pitchFamily="18" charset="0"/>
                <a:cs typeface="Times" panose="02020603050405020304" pitchFamily="18" charset="0"/>
              </a:rPr>
              <a:t> </a:t>
            </a:r>
          </a:p>
        </p:txBody>
      </p:sp>
      <p:sp>
        <p:nvSpPr>
          <p:cNvPr id="40" name="TextBox 39">
            <a:extLst>
              <a:ext uri="{FF2B5EF4-FFF2-40B4-BE49-F238E27FC236}">
                <a16:creationId xmlns:a16="http://schemas.microsoft.com/office/drawing/2014/main" id="{82B36F9A-E5A2-E73D-DE9D-F5D2FE96B142}"/>
              </a:ext>
            </a:extLst>
          </p:cNvPr>
          <p:cNvSpPr txBox="1"/>
          <p:nvPr/>
        </p:nvSpPr>
        <p:spPr>
          <a:xfrm>
            <a:off x="8766916" y="3051262"/>
            <a:ext cx="2235200" cy="741680"/>
          </a:xfrm>
          <a:prstGeom prst="rect">
            <a:avLst/>
          </a:prstGeom>
          <a:solidFill>
            <a:srgbClr val="FFFFFF"/>
          </a:solid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TSO, JCL – </a:t>
            </a:r>
            <a:r>
              <a:rPr lang="en-IN" dirty="0">
                <a:latin typeface="Times New Roman" panose="02020603050405020304" pitchFamily="18" charset="0"/>
                <a:cs typeface="Times New Roman" panose="02020603050405020304" pitchFamily="18" charset="0"/>
              </a:rPr>
              <a:t>to run and execute programs. </a:t>
            </a:r>
            <a:r>
              <a:rPr lang="en-IN" b="1" dirty="0">
                <a:latin typeface="Times New Roman" panose="02020603050405020304" pitchFamily="18" charset="0"/>
                <a:cs typeface="Times New Roman" panose="02020603050405020304" pitchFamily="18" charset="0"/>
              </a:rPr>
              <a:t> </a:t>
            </a:r>
          </a:p>
        </p:txBody>
      </p:sp>
      <p:sp>
        <p:nvSpPr>
          <p:cNvPr id="42" name="Freeform: Shape 41">
            <a:extLst>
              <a:ext uri="{FF2B5EF4-FFF2-40B4-BE49-F238E27FC236}">
                <a16:creationId xmlns:a16="http://schemas.microsoft.com/office/drawing/2014/main" id="{AE9F873B-1B6E-3DB1-D30B-67CE8718D522}"/>
              </a:ext>
            </a:extLst>
          </p:cNvPr>
          <p:cNvSpPr/>
          <p:nvPr/>
        </p:nvSpPr>
        <p:spPr>
          <a:xfrm>
            <a:off x="1757680" y="1280160"/>
            <a:ext cx="792480" cy="650240"/>
          </a:xfrm>
          <a:custGeom>
            <a:avLst/>
            <a:gdLst>
              <a:gd name="connsiteX0" fmla="*/ 0 w 792480"/>
              <a:gd name="connsiteY0" fmla="*/ 0 h 650240"/>
              <a:gd name="connsiteX1" fmla="*/ 436880 w 792480"/>
              <a:gd name="connsiteY1" fmla="*/ 203200 h 650240"/>
              <a:gd name="connsiteX2" fmla="*/ 670560 w 792480"/>
              <a:gd name="connsiteY2" fmla="*/ 375920 h 650240"/>
              <a:gd name="connsiteX3" fmla="*/ 731520 w 792480"/>
              <a:gd name="connsiteY3" fmla="*/ 467360 h 650240"/>
              <a:gd name="connsiteX4" fmla="*/ 680720 w 792480"/>
              <a:gd name="connsiteY4" fmla="*/ 508000 h 650240"/>
              <a:gd name="connsiteX5" fmla="*/ 650240 w 792480"/>
              <a:gd name="connsiteY5" fmla="*/ 538480 h 650240"/>
              <a:gd name="connsiteX6" fmla="*/ 497840 w 792480"/>
              <a:gd name="connsiteY6" fmla="*/ 619760 h 650240"/>
              <a:gd name="connsiteX7" fmla="*/ 203200 w 792480"/>
              <a:gd name="connsiteY7" fmla="*/ 457200 h 650240"/>
              <a:gd name="connsiteX8" fmla="*/ 132080 w 792480"/>
              <a:gd name="connsiteY8" fmla="*/ 386080 h 650240"/>
              <a:gd name="connsiteX9" fmla="*/ 121920 w 792480"/>
              <a:gd name="connsiteY9" fmla="*/ 355600 h 650240"/>
              <a:gd name="connsiteX10" fmla="*/ 274320 w 792480"/>
              <a:gd name="connsiteY10" fmla="*/ 264160 h 650240"/>
              <a:gd name="connsiteX11" fmla="*/ 670560 w 792480"/>
              <a:gd name="connsiteY11" fmla="*/ 508000 h 650240"/>
              <a:gd name="connsiteX12" fmla="*/ 792480 w 792480"/>
              <a:gd name="connsiteY12" fmla="*/ 650240 h 65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2480" h="650240">
                <a:moveTo>
                  <a:pt x="0" y="0"/>
                </a:moveTo>
                <a:cubicBezTo>
                  <a:pt x="180487" y="67683"/>
                  <a:pt x="165361" y="59129"/>
                  <a:pt x="436880" y="203200"/>
                </a:cubicBezTo>
                <a:cubicBezTo>
                  <a:pt x="505674" y="239703"/>
                  <a:pt x="614950" y="312896"/>
                  <a:pt x="670560" y="375920"/>
                </a:cubicBezTo>
                <a:cubicBezTo>
                  <a:pt x="694797" y="403388"/>
                  <a:pt x="711200" y="436880"/>
                  <a:pt x="731520" y="467360"/>
                </a:cubicBezTo>
                <a:cubicBezTo>
                  <a:pt x="714587" y="480907"/>
                  <a:pt x="697040" y="493720"/>
                  <a:pt x="680720" y="508000"/>
                </a:cubicBezTo>
                <a:cubicBezTo>
                  <a:pt x="669907" y="517462"/>
                  <a:pt x="662195" y="530510"/>
                  <a:pt x="650240" y="538480"/>
                </a:cubicBezTo>
                <a:cubicBezTo>
                  <a:pt x="613140" y="563213"/>
                  <a:pt x="541641" y="597859"/>
                  <a:pt x="497840" y="619760"/>
                </a:cubicBezTo>
                <a:cubicBezTo>
                  <a:pt x="371289" y="561352"/>
                  <a:pt x="323138" y="545850"/>
                  <a:pt x="203200" y="457200"/>
                </a:cubicBezTo>
                <a:cubicBezTo>
                  <a:pt x="176239" y="437272"/>
                  <a:pt x="155787" y="409787"/>
                  <a:pt x="132080" y="386080"/>
                </a:cubicBezTo>
                <a:cubicBezTo>
                  <a:pt x="128693" y="375920"/>
                  <a:pt x="120854" y="366256"/>
                  <a:pt x="121920" y="355600"/>
                </a:cubicBezTo>
                <a:cubicBezTo>
                  <a:pt x="132984" y="244956"/>
                  <a:pt x="156703" y="282255"/>
                  <a:pt x="274320" y="264160"/>
                </a:cubicBezTo>
                <a:cubicBezTo>
                  <a:pt x="463779" y="358890"/>
                  <a:pt x="477943" y="356241"/>
                  <a:pt x="670560" y="508000"/>
                </a:cubicBezTo>
                <a:cubicBezTo>
                  <a:pt x="763215" y="581001"/>
                  <a:pt x="756956" y="579192"/>
                  <a:pt x="792480" y="650240"/>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Arrow: Right 44">
            <a:extLst>
              <a:ext uri="{FF2B5EF4-FFF2-40B4-BE49-F238E27FC236}">
                <a16:creationId xmlns:a16="http://schemas.microsoft.com/office/drawing/2014/main" id="{34165B91-2830-C7D8-1684-E9126A2A9D82}"/>
              </a:ext>
            </a:extLst>
          </p:cNvPr>
          <p:cNvSpPr/>
          <p:nvPr/>
        </p:nvSpPr>
        <p:spPr>
          <a:xfrm>
            <a:off x="7197354" y="3359375"/>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D1835053-2365-61E9-82F7-7DEE00374100}"/>
              </a:ext>
            </a:extLst>
          </p:cNvPr>
          <p:cNvSpPr/>
          <p:nvPr/>
        </p:nvSpPr>
        <p:spPr>
          <a:xfrm rot="10800000">
            <a:off x="4704979" y="3359373"/>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Right 46">
            <a:extLst>
              <a:ext uri="{FF2B5EF4-FFF2-40B4-BE49-F238E27FC236}">
                <a16:creationId xmlns:a16="http://schemas.microsoft.com/office/drawing/2014/main" id="{EC5FDA7C-BAF0-6712-0E72-8C3A5E43CF28}"/>
              </a:ext>
            </a:extLst>
          </p:cNvPr>
          <p:cNvSpPr/>
          <p:nvPr/>
        </p:nvSpPr>
        <p:spPr>
          <a:xfrm rot="16200000">
            <a:off x="5943599" y="2163039"/>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Arrow: Right 47">
            <a:extLst>
              <a:ext uri="{FF2B5EF4-FFF2-40B4-BE49-F238E27FC236}">
                <a16:creationId xmlns:a16="http://schemas.microsoft.com/office/drawing/2014/main" id="{A632CB57-875F-0848-62B5-4DC510FB5C3C}"/>
              </a:ext>
            </a:extLst>
          </p:cNvPr>
          <p:cNvSpPr/>
          <p:nvPr/>
        </p:nvSpPr>
        <p:spPr>
          <a:xfrm rot="5400000">
            <a:off x="5943599" y="4472940"/>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7251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BB94B-6FD7-4991-73E1-015698EC96D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124574B-0929-B31B-7E24-F4940D2944EC}"/>
              </a:ext>
            </a:extLst>
          </p:cNvPr>
          <p:cNvSpPr>
            <a:spLocks noGrp="1"/>
          </p:cNvSpPr>
          <p:nvPr>
            <p:ph type="ctrTitle"/>
          </p:nvPr>
        </p:nvSpPr>
        <p:spPr>
          <a:xfrm>
            <a:off x="233680" y="2597245"/>
            <a:ext cx="5090160" cy="1329595"/>
          </a:xfrm>
        </p:spPr>
        <p:txBody>
          <a:bodyPr/>
          <a:lstStyle/>
          <a:p>
            <a:r>
              <a:rPr lang="en-US" sz="4800" dirty="0">
                <a:latin typeface="Times New Roman" panose="02020603050405020304" pitchFamily="18" charset="0"/>
                <a:cs typeface="Times New Roman" panose="02020603050405020304" pitchFamily="18" charset="0"/>
              </a:rPr>
              <a:t>CONTEXT FLOW DIAGRAM</a:t>
            </a:r>
          </a:p>
        </p:txBody>
      </p:sp>
      <p:sp>
        <p:nvSpPr>
          <p:cNvPr id="2" name="Slide Number Placeholder 1">
            <a:extLst>
              <a:ext uri="{FF2B5EF4-FFF2-40B4-BE49-F238E27FC236}">
                <a16:creationId xmlns:a16="http://schemas.microsoft.com/office/drawing/2014/main" id="{71D58799-C14F-9176-982F-22C681390F2B}"/>
              </a:ext>
            </a:extLst>
          </p:cNvPr>
          <p:cNvSpPr>
            <a:spLocks noGrp="1"/>
          </p:cNvSpPr>
          <p:nvPr>
            <p:ph type="sldNum" sz="quarter" idx="16"/>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7</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4872D9EB-5951-3486-9BB7-4F31EDC2127D}"/>
              </a:ext>
            </a:extLst>
          </p:cNvPr>
          <p:cNvSpPr>
            <a:spLocks noGrp="1"/>
          </p:cNvSpPr>
          <p:nvPr>
            <p:ph type="ftr" sz="quarter" idx="15"/>
          </p:nvPr>
        </p:nvSpPr>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90D0C21F-D510-33AA-741F-659342B43F6F}"/>
              </a:ext>
            </a:extLst>
          </p:cNvPr>
          <p:cNvSpPr>
            <a:spLocks noGrp="1"/>
          </p:cNvSpPr>
          <p:nvPr>
            <p:ph type="body" sz="quarter" idx="13"/>
          </p:nvPr>
        </p:nvSpPr>
        <p:spPr/>
        <p:txBody>
          <a:bodyPr/>
          <a:lstStyle/>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980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16DD1-3CE9-47B6-327B-E4891571C75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3621857-8FE2-FE1D-BDAE-C11F1A913DB6}"/>
              </a:ext>
            </a:extLst>
          </p:cNvPr>
          <p:cNvSpPr>
            <a:spLocks noGrp="1"/>
          </p:cNvSpPr>
          <p:nvPr>
            <p:ph type="sldNum" sz="quarter" idx="12"/>
          </p:nvPr>
        </p:nvSpPr>
        <p:spPr/>
        <p:txBody>
          <a:bodyPr/>
          <a:lstStyle/>
          <a:p>
            <a:fld id="{38826FC0-333C-E549-9FA3-0EE43DF298A3}" type="slidenum">
              <a:rPr lang="en-US" smtClean="0"/>
              <a:pPr/>
              <a:t>8</a:t>
            </a:fld>
            <a:endParaRPr lang="en-US"/>
          </a:p>
        </p:txBody>
      </p:sp>
      <p:sp>
        <p:nvSpPr>
          <p:cNvPr id="4" name="Footer Placeholder 3">
            <a:extLst>
              <a:ext uri="{FF2B5EF4-FFF2-40B4-BE49-F238E27FC236}">
                <a16:creationId xmlns:a16="http://schemas.microsoft.com/office/drawing/2014/main" id="{855918D8-880D-E108-C146-B60CC2EBB7D2}"/>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pic>
        <p:nvPicPr>
          <p:cNvPr id="6" name="Picture 5" descr="A diagram of a company&#10;&#10;AI-generated content may be incorrect.">
            <a:extLst>
              <a:ext uri="{FF2B5EF4-FFF2-40B4-BE49-F238E27FC236}">
                <a16:creationId xmlns:a16="http://schemas.microsoft.com/office/drawing/2014/main" id="{63ED1DD2-26F5-631B-9812-8A6FC6918F4E}"/>
              </a:ext>
            </a:extLst>
          </p:cNvPr>
          <p:cNvPicPr>
            <a:picLocks noChangeAspect="1"/>
          </p:cNvPicPr>
          <p:nvPr/>
        </p:nvPicPr>
        <p:blipFill>
          <a:blip r:embed="rId3"/>
          <a:stretch>
            <a:fillRect/>
          </a:stretch>
        </p:blipFill>
        <p:spPr>
          <a:xfrm>
            <a:off x="457200" y="980973"/>
            <a:ext cx="5925359" cy="5150588"/>
          </a:xfrm>
          <a:prstGeom prst="rect">
            <a:avLst/>
          </a:prstGeom>
        </p:spPr>
      </p:pic>
      <p:sp>
        <p:nvSpPr>
          <p:cNvPr id="9" name="TextBox 8">
            <a:extLst>
              <a:ext uri="{FF2B5EF4-FFF2-40B4-BE49-F238E27FC236}">
                <a16:creationId xmlns:a16="http://schemas.microsoft.com/office/drawing/2014/main" id="{CC01EAD8-F78F-5A7A-6F78-8C90ECDAF9CA}"/>
              </a:ext>
            </a:extLst>
          </p:cNvPr>
          <p:cNvSpPr txBox="1"/>
          <p:nvPr/>
        </p:nvSpPr>
        <p:spPr>
          <a:xfrm>
            <a:off x="7000240" y="1645685"/>
            <a:ext cx="4734560" cy="3800843"/>
          </a:xfrm>
          <a:prstGeom prst="rect">
            <a:avLst/>
          </a:prstGeom>
          <a:noFill/>
        </p:spPr>
        <p:txBody>
          <a:bodyPr wrap="square" lIns="0" tIns="0" rIns="0" bIns="0" rtlCol="0">
            <a:noAutofit/>
          </a:bodyPr>
          <a:lstStyle/>
          <a:p>
            <a:pPr algn="just">
              <a:lnSpc>
                <a:spcPct val="150000"/>
              </a:lnSpc>
              <a:spcBef>
                <a:spcPts val="600"/>
              </a:spcBef>
              <a:spcAft>
                <a:spcPts val="0"/>
              </a:spcAft>
            </a:pPr>
            <a:r>
              <a:rPr lang="en-US" sz="2400" dirty="0">
                <a:latin typeface="Times" panose="02020603050405020304" pitchFamily="18" charset="0"/>
                <a:cs typeface="Times" panose="02020603050405020304" pitchFamily="18" charset="0"/>
              </a:rPr>
              <a:t>The context flow diagram shows loading applicant and car loan details, updating repayment information, generating repayment reports and cleaning/loading data into the history database.</a:t>
            </a:r>
            <a:endParaRPr lang="en-IN" sz="2400" dirty="0" err="1">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400251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68DA-C4F4-38DD-C7EC-41CEE27D1C4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11AADF9-97ED-12E7-3FF6-53287E6ECE49}"/>
              </a:ext>
            </a:extLst>
          </p:cNvPr>
          <p:cNvSpPr>
            <a:spLocks noGrp="1"/>
          </p:cNvSpPr>
          <p:nvPr>
            <p:ph type="ctrTitle"/>
          </p:nvPr>
        </p:nvSpPr>
        <p:spPr>
          <a:xfrm>
            <a:off x="264695" y="2642579"/>
            <a:ext cx="5090160" cy="1994392"/>
          </a:xfrm>
        </p:spPr>
        <p:txBody>
          <a:bodyPr/>
          <a:lstStyle/>
          <a:p>
            <a:r>
              <a:rPr lang="en-US" sz="4800" dirty="0">
                <a:latin typeface="Times New Roman" panose="02020603050405020304" pitchFamily="18" charset="0"/>
                <a:cs typeface="Times New Roman" panose="02020603050405020304" pitchFamily="18" charset="0"/>
              </a:rPr>
              <a:t>DATA FLOW DIAGRAM</a:t>
            </a:r>
            <a:br>
              <a:rPr lang="en-US" sz="4800" dirty="0">
                <a:latin typeface="Times New Roman" panose="02020603050405020304" pitchFamily="18" charset="0"/>
                <a:cs typeface="Times New Roman" panose="02020603050405020304" pitchFamily="18" charset="0"/>
              </a:rPr>
            </a:br>
            <a:endParaRPr lang="en-US" sz="48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BB085E50-7BE8-89A7-155C-39DEF02645FE}"/>
              </a:ext>
            </a:extLst>
          </p:cNvPr>
          <p:cNvSpPr>
            <a:spLocks noGrp="1"/>
          </p:cNvSpPr>
          <p:nvPr>
            <p:ph type="sldNum" sz="quarter" idx="16"/>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9</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E1EF15A8-1D8A-D0F4-C131-B3AD50350681}"/>
              </a:ext>
            </a:extLst>
          </p:cNvPr>
          <p:cNvSpPr>
            <a:spLocks noGrp="1"/>
          </p:cNvSpPr>
          <p:nvPr>
            <p:ph type="ftr" sz="quarter" idx="15"/>
          </p:nvPr>
        </p:nvSpPr>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536C2D2A-D47F-1D1E-1EA2-85ACF960D9E6}"/>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137888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Cognizant_2024">
  <a:themeElements>
    <a:clrScheme name="Cognizant v2">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spcBef>
            <a:spcPts val="600"/>
          </a:spcBef>
          <a:spcAft>
            <a:spcPts val="0"/>
          </a:spcAft>
          <a:defRPr dirty="0" err="1" smtClean="0"/>
        </a:defPPr>
      </a:lstStyle>
    </a:tx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Presentation5" id="{F5F4F051-22F0-4442-9496-654FF8745D7A}" vid="{AB62C236-C77B-4F69-B63E-3F34518FC0F1}"/>
    </a:ext>
  </a:extLst>
</a:theme>
</file>

<file path=ppt/theme/theme2.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0AD2383-F69B-DD48-B17A-5BA153F117E0}">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97343f6-9be5-41cf-972d-f9c9da88c5a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F63DAEA9554AE418D5D33B14CCB6A2B" ma:contentTypeVersion="11" ma:contentTypeDescription="Create a new document." ma:contentTypeScope="" ma:versionID="21a12ccd0abac11e71104fe045e17d0c">
  <xsd:schema xmlns:xsd="http://www.w3.org/2001/XMLSchema" xmlns:xs="http://www.w3.org/2001/XMLSchema" xmlns:p="http://schemas.microsoft.com/office/2006/metadata/properties" xmlns:ns3="597343f6-9be5-41cf-972d-f9c9da88c5a3" targetNamespace="http://schemas.microsoft.com/office/2006/metadata/properties" ma:root="true" ma:fieldsID="bc7c6acf500d6b15f259466b5e124e93" ns3:_="">
    <xsd:import namespace="597343f6-9be5-41cf-972d-f9c9da88c5a3"/>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7343f6-9be5-41cf-972d-f9c9da88c5a3"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B7C277-7563-48D9-B200-95B00BA2069F}">
  <ds:schemaRefs>
    <ds:schemaRef ds:uri="http://schemas.microsoft.com/sharepoint/v3/contenttype/forms"/>
  </ds:schemaRefs>
</ds:datastoreItem>
</file>

<file path=customXml/itemProps2.xml><?xml version="1.0" encoding="utf-8"?>
<ds:datastoreItem xmlns:ds="http://schemas.openxmlformats.org/officeDocument/2006/customXml" ds:itemID="{4A4B404F-09F1-40CA-84E2-FD9F4E5EB219}">
  <ds:schemaRefs>
    <ds:schemaRef ds:uri="597343f6-9be5-41cf-972d-f9c9da88c5a3"/>
    <ds:schemaRef ds:uri="http://schemas.microsoft.com/office/2006/documentManagement/types"/>
    <ds:schemaRef ds:uri="http://www.w3.org/XML/1998/namespace"/>
    <ds:schemaRef ds:uri="http://purl.org/dc/terms/"/>
    <ds:schemaRef ds:uri="http://purl.org/dc/dcmitype/"/>
    <ds:schemaRef ds:uri="http://schemas.microsoft.com/office/2006/metadata/properties"/>
    <ds:schemaRef ds:uri="http://purl.org/dc/elements/1.1/"/>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7B02D590-1F97-4060-9758-AAC1EE14D3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7343f6-9be5-41cf-972d-f9c9da88c5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Cog_PPT_potx_Template_2025-2027</Template>
  <TotalTime>4</TotalTime>
  <Words>1076</Words>
  <Application>Microsoft Office PowerPoint</Application>
  <PresentationFormat>Widescreen</PresentationFormat>
  <Paragraphs>225</Paragraphs>
  <Slides>35</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Times</vt:lpstr>
      <vt:lpstr>Times New Roman</vt:lpstr>
      <vt:lpstr>Cognizant_2024</vt:lpstr>
      <vt:lpstr>CITY CONNECT  CAR LOAN PROCESSING SYSTEMS</vt:lpstr>
      <vt:lpstr>PowerPoint Presentation</vt:lpstr>
      <vt:lpstr>INTRODUCTION</vt:lpstr>
      <vt:lpstr>The tasks involve loading applicant and car loan details into the bank's database, updating repayment details from collection agencies and CITY CONNECT Bank, and generating daily and weekly reports on car loan repayments. Additionally, there is a task for cleaning up and loading applicant, car loan, and payment data into the history database. </vt:lpstr>
      <vt:lpstr>REQUIREMENT ANALYSIS </vt:lpstr>
      <vt:lpstr>PowerPoint Presentation</vt:lpstr>
      <vt:lpstr>CONTEXT FLOW DIAGRAM</vt:lpstr>
      <vt:lpstr>PowerPoint Presentation</vt:lpstr>
      <vt:lpstr>DATA FLOW DIAGRAM </vt:lpstr>
      <vt:lpstr>PowerPoint Presentation</vt:lpstr>
      <vt:lpstr>PowerPoint Presentation</vt:lpstr>
      <vt:lpstr>BUSINESS REQUIREMENT OVERIEW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Cognizant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 Ashik Ahamed (Cognizant)</dc:creator>
  <cp:keywords/>
  <dc:description/>
  <cp:lastModifiedBy>H, Ashik Ahamed (Cognizant)</cp:lastModifiedBy>
  <cp:revision>2</cp:revision>
  <dcterms:created xsi:type="dcterms:W3CDTF">2025-03-02T14:07:06Z</dcterms:created>
  <dcterms:modified xsi:type="dcterms:W3CDTF">2025-03-04T15:32:46Z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0x010100FF63DAEA9554AE418D5D33B14CCB6A2B</vt:lpwstr>
  </property>
  <property fmtid="{D5CDD505-2E9C-101B-9397-08002B2CF9AE}" pid="3" name="MediaServiceImageTags">
    <vt:lpwstr/>
  </property>
  <property fmtid="{D5CDD505-2E9C-101B-9397-08002B2CF9AE}" pid="4" name="Geography">
    <vt:lpwstr/>
  </property>
  <property fmtid="{D5CDD505-2E9C-101B-9397-08002B2CF9AE}" pid="5" name="Business">
    <vt:lpwstr/>
  </property>
  <property fmtid="{D5CDD505-2E9C-101B-9397-08002B2CF9AE}" pid="6" name="Topics">
    <vt:lpwstr/>
  </property>
</Properties>
</file>